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0" r:id="rId1"/>
  </p:sldMasterIdLst>
  <p:sldIdLst>
    <p:sldId id="256" r:id="rId2"/>
    <p:sldId id="264" r:id="rId3"/>
    <p:sldId id="267" r:id="rId4"/>
    <p:sldId id="268" r:id="rId5"/>
    <p:sldId id="279" r:id="rId6"/>
    <p:sldId id="274" r:id="rId7"/>
    <p:sldId id="275" r:id="rId8"/>
    <p:sldId id="276" r:id="rId9"/>
    <p:sldId id="277" r:id="rId10"/>
    <p:sldId id="278"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4660"/>
  </p:normalViewPr>
  <p:slideViewPr>
    <p:cSldViewPr snapToGrid="0">
      <p:cViewPr varScale="1">
        <p:scale>
          <a:sx n="116" d="100"/>
          <a:sy n="116" d="100"/>
        </p:scale>
        <p:origin x="366"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3A7BA789-9EAD-4E15-9540-081CDBFD05C2}"/>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GB"/>
          </a:p>
        </p:txBody>
      </p:sp>
      <p:sp>
        <p:nvSpPr>
          <p:cNvPr id="3" name="Undertittel 2">
            <a:extLst>
              <a:ext uri="{FF2B5EF4-FFF2-40B4-BE49-F238E27FC236}">
                <a16:creationId xmlns="" xmlns:a16="http://schemas.microsoft.com/office/drawing/2014/main" id="{B098E9F5-830D-4185-9245-43510FAE16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
        <p:nvSpPr>
          <p:cNvPr id="4" name="Plassholder for dato 3">
            <a:extLst>
              <a:ext uri="{FF2B5EF4-FFF2-40B4-BE49-F238E27FC236}">
                <a16:creationId xmlns="" xmlns:a16="http://schemas.microsoft.com/office/drawing/2014/main" id="{65938B39-422B-4AEE-BB32-13B4923E306B}"/>
              </a:ext>
            </a:extLst>
          </p:cNvPr>
          <p:cNvSpPr>
            <a:spLocks noGrp="1"/>
          </p:cNvSpPr>
          <p:nvPr>
            <p:ph type="dt" sz="half" idx="10"/>
          </p:nvPr>
        </p:nvSpPr>
        <p:spPr/>
        <p:txBody>
          <a:bodyPr/>
          <a:lstStyle/>
          <a:p>
            <a:fld id="{48A87A34-81AB-432B-8DAE-1953F412C126}" type="datetimeFigureOut">
              <a:rPr lang="en-US" smtClean="0"/>
              <a:pPr/>
              <a:t>10/1/2020</a:t>
            </a:fld>
            <a:endParaRPr lang="en-US" dirty="0"/>
          </a:p>
        </p:txBody>
      </p:sp>
      <p:sp>
        <p:nvSpPr>
          <p:cNvPr id="5" name="Plassholder for bunntekst 4">
            <a:extLst>
              <a:ext uri="{FF2B5EF4-FFF2-40B4-BE49-F238E27FC236}">
                <a16:creationId xmlns="" xmlns:a16="http://schemas.microsoft.com/office/drawing/2014/main" id="{194F79C8-B908-4010-BF53-B13672ACAF91}"/>
              </a:ext>
            </a:extLst>
          </p:cNvPr>
          <p:cNvSpPr>
            <a:spLocks noGrp="1"/>
          </p:cNvSpPr>
          <p:nvPr>
            <p:ph type="ftr" sz="quarter" idx="11"/>
          </p:nvPr>
        </p:nvSpPr>
        <p:spPr/>
        <p:txBody>
          <a:bodyPr/>
          <a:lstStyle/>
          <a:p>
            <a:endParaRPr lang="en-US" dirty="0"/>
          </a:p>
        </p:txBody>
      </p:sp>
      <p:sp>
        <p:nvSpPr>
          <p:cNvPr id="6" name="Plassholder for lysbildenummer 5">
            <a:extLst>
              <a:ext uri="{FF2B5EF4-FFF2-40B4-BE49-F238E27FC236}">
                <a16:creationId xmlns="" xmlns:a16="http://schemas.microsoft.com/office/drawing/2014/main" id="{FA815931-655F-41B1-8930-A4F9353B3BA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48047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87C1BCB7-8363-4E7F-A6A8-A48AEF0D65F8}"/>
              </a:ext>
            </a:extLst>
          </p:cNvPr>
          <p:cNvSpPr>
            <a:spLocks noGrp="1"/>
          </p:cNvSpPr>
          <p:nvPr>
            <p:ph type="title"/>
          </p:nvPr>
        </p:nvSpPr>
        <p:spPr/>
        <p:txBody>
          <a:bodyPr/>
          <a:lstStyle/>
          <a:p>
            <a:r>
              <a:rPr lang="nb-NO"/>
              <a:t>Klikk for å redigere tittelstil</a:t>
            </a:r>
            <a:endParaRPr lang="en-GB"/>
          </a:p>
        </p:txBody>
      </p:sp>
      <p:sp>
        <p:nvSpPr>
          <p:cNvPr id="3" name="Plassholder for loddrett tekst 2">
            <a:extLst>
              <a:ext uri="{FF2B5EF4-FFF2-40B4-BE49-F238E27FC236}">
                <a16:creationId xmlns="" xmlns:a16="http://schemas.microsoft.com/office/drawing/2014/main" id="{ACB64046-AD54-457A-BBE1-E7CD2FF4BF9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 xmlns:a16="http://schemas.microsoft.com/office/drawing/2014/main" id="{7C34C5A1-A94D-4016-A94F-2BA2C9486DE7}"/>
              </a:ext>
            </a:extLst>
          </p:cNvPr>
          <p:cNvSpPr>
            <a:spLocks noGrp="1"/>
          </p:cNvSpPr>
          <p:nvPr>
            <p:ph type="dt" sz="half" idx="10"/>
          </p:nvPr>
        </p:nvSpPr>
        <p:spPr/>
        <p:txBody>
          <a:bodyPr/>
          <a:lstStyle/>
          <a:p>
            <a:fld id="{48A87A34-81AB-432B-8DAE-1953F412C126}" type="datetimeFigureOut">
              <a:rPr lang="en-US" smtClean="0"/>
              <a:pPr/>
              <a:t>10/1/2020</a:t>
            </a:fld>
            <a:endParaRPr lang="en-US" dirty="0"/>
          </a:p>
        </p:txBody>
      </p:sp>
      <p:sp>
        <p:nvSpPr>
          <p:cNvPr id="5" name="Plassholder for bunntekst 4">
            <a:extLst>
              <a:ext uri="{FF2B5EF4-FFF2-40B4-BE49-F238E27FC236}">
                <a16:creationId xmlns="" xmlns:a16="http://schemas.microsoft.com/office/drawing/2014/main" id="{A69903C4-9679-47BA-8D26-07BC3171E016}"/>
              </a:ext>
            </a:extLst>
          </p:cNvPr>
          <p:cNvSpPr>
            <a:spLocks noGrp="1"/>
          </p:cNvSpPr>
          <p:nvPr>
            <p:ph type="ftr" sz="quarter" idx="11"/>
          </p:nvPr>
        </p:nvSpPr>
        <p:spPr/>
        <p:txBody>
          <a:bodyPr/>
          <a:lstStyle/>
          <a:p>
            <a:endParaRPr lang="en-US" dirty="0"/>
          </a:p>
        </p:txBody>
      </p:sp>
      <p:sp>
        <p:nvSpPr>
          <p:cNvPr id="6" name="Plassholder for lysbildenummer 5">
            <a:extLst>
              <a:ext uri="{FF2B5EF4-FFF2-40B4-BE49-F238E27FC236}">
                <a16:creationId xmlns="" xmlns:a16="http://schemas.microsoft.com/office/drawing/2014/main" id="{740B3800-0FAA-4847-979B-4F4465CDDCE2}"/>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5905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 xmlns:a16="http://schemas.microsoft.com/office/drawing/2014/main" id="{C0CA37E9-177F-4B68-A1C1-C1B320152CA0}"/>
              </a:ext>
            </a:extLst>
          </p:cNvPr>
          <p:cNvSpPr>
            <a:spLocks noGrp="1"/>
          </p:cNvSpPr>
          <p:nvPr>
            <p:ph type="title" orient="vert"/>
          </p:nvPr>
        </p:nvSpPr>
        <p:spPr>
          <a:xfrm>
            <a:off x="8724900" y="365125"/>
            <a:ext cx="2628900" cy="5811838"/>
          </a:xfrm>
        </p:spPr>
        <p:txBody>
          <a:bodyPr vert="eaVert"/>
          <a:lstStyle/>
          <a:p>
            <a:r>
              <a:rPr lang="nb-NO"/>
              <a:t>Klikk for å redigere tittelstil</a:t>
            </a:r>
            <a:endParaRPr lang="en-GB"/>
          </a:p>
        </p:txBody>
      </p:sp>
      <p:sp>
        <p:nvSpPr>
          <p:cNvPr id="3" name="Plassholder for loddrett tekst 2">
            <a:extLst>
              <a:ext uri="{FF2B5EF4-FFF2-40B4-BE49-F238E27FC236}">
                <a16:creationId xmlns="" xmlns:a16="http://schemas.microsoft.com/office/drawing/2014/main" id="{4467A181-946B-43B2-B733-4E1630DC323F}"/>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 xmlns:a16="http://schemas.microsoft.com/office/drawing/2014/main" id="{0CE52A23-5DF3-4D1D-9562-583DA0BD76C2}"/>
              </a:ext>
            </a:extLst>
          </p:cNvPr>
          <p:cNvSpPr>
            <a:spLocks noGrp="1"/>
          </p:cNvSpPr>
          <p:nvPr>
            <p:ph type="dt" sz="half" idx="10"/>
          </p:nvPr>
        </p:nvSpPr>
        <p:spPr/>
        <p:txBody>
          <a:bodyPr/>
          <a:lstStyle/>
          <a:p>
            <a:fld id="{48A87A34-81AB-432B-8DAE-1953F412C126}" type="datetimeFigureOut">
              <a:rPr lang="en-US" smtClean="0"/>
              <a:pPr/>
              <a:t>10/1/2020</a:t>
            </a:fld>
            <a:endParaRPr lang="en-US" dirty="0"/>
          </a:p>
        </p:txBody>
      </p:sp>
      <p:sp>
        <p:nvSpPr>
          <p:cNvPr id="5" name="Plassholder for bunntekst 4">
            <a:extLst>
              <a:ext uri="{FF2B5EF4-FFF2-40B4-BE49-F238E27FC236}">
                <a16:creationId xmlns="" xmlns:a16="http://schemas.microsoft.com/office/drawing/2014/main" id="{5F437E06-4DC6-4A12-BBE8-215060AA67C0}"/>
              </a:ext>
            </a:extLst>
          </p:cNvPr>
          <p:cNvSpPr>
            <a:spLocks noGrp="1"/>
          </p:cNvSpPr>
          <p:nvPr>
            <p:ph type="ftr" sz="quarter" idx="11"/>
          </p:nvPr>
        </p:nvSpPr>
        <p:spPr/>
        <p:txBody>
          <a:bodyPr/>
          <a:lstStyle/>
          <a:p>
            <a:endParaRPr lang="en-US" dirty="0"/>
          </a:p>
        </p:txBody>
      </p:sp>
      <p:sp>
        <p:nvSpPr>
          <p:cNvPr id="6" name="Plassholder for lysbildenummer 5">
            <a:extLst>
              <a:ext uri="{FF2B5EF4-FFF2-40B4-BE49-F238E27FC236}">
                <a16:creationId xmlns="" xmlns:a16="http://schemas.microsoft.com/office/drawing/2014/main" id="{353BEA43-37AA-440A-B638-9E302CFB0EE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15676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EFCF13FC-D718-4E04-9555-9CD035F1B454}"/>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 xmlns:a16="http://schemas.microsoft.com/office/drawing/2014/main" id="{7C9BF4CF-60BB-42A6-98A8-5FD44FF50D2B}"/>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 xmlns:a16="http://schemas.microsoft.com/office/drawing/2014/main" id="{EF35BC36-7B99-4D7D-BD0F-8B39776AE695}"/>
              </a:ext>
            </a:extLst>
          </p:cNvPr>
          <p:cNvSpPr>
            <a:spLocks noGrp="1"/>
          </p:cNvSpPr>
          <p:nvPr>
            <p:ph type="dt" sz="half" idx="10"/>
          </p:nvPr>
        </p:nvSpPr>
        <p:spPr/>
        <p:txBody>
          <a:bodyPr/>
          <a:lstStyle/>
          <a:p>
            <a:fld id="{48A87A34-81AB-432B-8DAE-1953F412C126}" type="datetimeFigureOut">
              <a:rPr lang="en-US" smtClean="0"/>
              <a:pPr/>
              <a:t>10/1/2020</a:t>
            </a:fld>
            <a:endParaRPr lang="en-US" dirty="0"/>
          </a:p>
        </p:txBody>
      </p:sp>
      <p:sp>
        <p:nvSpPr>
          <p:cNvPr id="5" name="Plassholder for bunntekst 4">
            <a:extLst>
              <a:ext uri="{FF2B5EF4-FFF2-40B4-BE49-F238E27FC236}">
                <a16:creationId xmlns="" xmlns:a16="http://schemas.microsoft.com/office/drawing/2014/main" id="{331FD44A-AD0A-488F-B9F5-4827393F3459}"/>
              </a:ext>
            </a:extLst>
          </p:cNvPr>
          <p:cNvSpPr>
            <a:spLocks noGrp="1"/>
          </p:cNvSpPr>
          <p:nvPr>
            <p:ph type="ftr" sz="quarter" idx="11"/>
          </p:nvPr>
        </p:nvSpPr>
        <p:spPr/>
        <p:txBody>
          <a:bodyPr/>
          <a:lstStyle/>
          <a:p>
            <a:endParaRPr lang="en-US" dirty="0"/>
          </a:p>
        </p:txBody>
      </p:sp>
      <p:sp>
        <p:nvSpPr>
          <p:cNvPr id="6" name="Plassholder for lysbildenummer 5">
            <a:extLst>
              <a:ext uri="{FF2B5EF4-FFF2-40B4-BE49-F238E27FC236}">
                <a16:creationId xmlns="" xmlns:a16="http://schemas.microsoft.com/office/drawing/2014/main" id="{FC58BB61-DED1-4085-A4F7-46E338B0FBE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11892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B3F04120-A9FA-40F3-B643-1E1D1EE85FB7}"/>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GB"/>
          </a:p>
        </p:txBody>
      </p:sp>
      <p:sp>
        <p:nvSpPr>
          <p:cNvPr id="3" name="Plassholder for tekst 2">
            <a:extLst>
              <a:ext uri="{FF2B5EF4-FFF2-40B4-BE49-F238E27FC236}">
                <a16:creationId xmlns="" xmlns:a16="http://schemas.microsoft.com/office/drawing/2014/main" id="{6B087B97-0617-4266-9AA0-A4F480A8F2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 xmlns:a16="http://schemas.microsoft.com/office/drawing/2014/main" id="{7DF05FE2-3981-43CB-A225-DFE2E349AD4D}"/>
              </a:ext>
            </a:extLst>
          </p:cNvPr>
          <p:cNvSpPr>
            <a:spLocks noGrp="1"/>
          </p:cNvSpPr>
          <p:nvPr>
            <p:ph type="dt" sz="half" idx="10"/>
          </p:nvPr>
        </p:nvSpPr>
        <p:spPr/>
        <p:txBody>
          <a:bodyPr/>
          <a:lstStyle/>
          <a:p>
            <a:fld id="{48A87A34-81AB-432B-8DAE-1953F412C126}" type="datetimeFigureOut">
              <a:rPr lang="en-US" smtClean="0"/>
              <a:pPr/>
              <a:t>10/1/2020</a:t>
            </a:fld>
            <a:endParaRPr lang="en-US" dirty="0"/>
          </a:p>
        </p:txBody>
      </p:sp>
      <p:sp>
        <p:nvSpPr>
          <p:cNvPr id="5" name="Plassholder for bunntekst 4">
            <a:extLst>
              <a:ext uri="{FF2B5EF4-FFF2-40B4-BE49-F238E27FC236}">
                <a16:creationId xmlns="" xmlns:a16="http://schemas.microsoft.com/office/drawing/2014/main" id="{00942A18-C7E2-4807-A76B-24316559F476}"/>
              </a:ext>
            </a:extLst>
          </p:cNvPr>
          <p:cNvSpPr>
            <a:spLocks noGrp="1"/>
          </p:cNvSpPr>
          <p:nvPr>
            <p:ph type="ftr" sz="quarter" idx="11"/>
          </p:nvPr>
        </p:nvSpPr>
        <p:spPr/>
        <p:txBody>
          <a:bodyPr/>
          <a:lstStyle/>
          <a:p>
            <a:endParaRPr lang="en-US" dirty="0"/>
          </a:p>
        </p:txBody>
      </p:sp>
      <p:sp>
        <p:nvSpPr>
          <p:cNvPr id="6" name="Plassholder for lysbildenummer 5">
            <a:extLst>
              <a:ext uri="{FF2B5EF4-FFF2-40B4-BE49-F238E27FC236}">
                <a16:creationId xmlns="" xmlns:a16="http://schemas.microsoft.com/office/drawing/2014/main" id="{BAC54F38-C029-4957-9D57-A77842D9FDBA}"/>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80589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60F52A85-832A-4942-A448-DD196270562D}"/>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 xmlns:a16="http://schemas.microsoft.com/office/drawing/2014/main" id="{CE529038-19DA-4A89-B705-C7E5011B722F}"/>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innhold 3">
            <a:extLst>
              <a:ext uri="{FF2B5EF4-FFF2-40B4-BE49-F238E27FC236}">
                <a16:creationId xmlns="" xmlns:a16="http://schemas.microsoft.com/office/drawing/2014/main" id="{ECBECACE-087B-4998-B714-A8F01F60CB50}"/>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5" name="Plassholder for dato 4">
            <a:extLst>
              <a:ext uri="{FF2B5EF4-FFF2-40B4-BE49-F238E27FC236}">
                <a16:creationId xmlns="" xmlns:a16="http://schemas.microsoft.com/office/drawing/2014/main" id="{6E146DBA-31C7-4C0B-982B-6479D314AC3D}"/>
              </a:ext>
            </a:extLst>
          </p:cNvPr>
          <p:cNvSpPr>
            <a:spLocks noGrp="1"/>
          </p:cNvSpPr>
          <p:nvPr>
            <p:ph type="dt" sz="half" idx="10"/>
          </p:nvPr>
        </p:nvSpPr>
        <p:spPr/>
        <p:txBody>
          <a:bodyPr/>
          <a:lstStyle/>
          <a:p>
            <a:fld id="{48A87A34-81AB-432B-8DAE-1953F412C126}" type="datetimeFigureOut">
              <a:rPr lang="en-US" smtClean="0"/>
              <a:pPr/>
              <a:t>10/1/2020</a:t>
            </a:fld>
            <a:endParaRPr lang="en-US" dirty="0"/>
          </a:p>
        </p:txBody>
      </p:sp>
      <p:sp>
        <p:nvSpPr>
          <p:cNvPr id="6" name="Plassholder for bunntekst 5">
            <a:extLst>
              <a:ext uri="{FF2B5EF4-FFF2-40B4-BE49-F238E27FC236}">
                <a16:creationId xmlns="" xmlns:a16="http://schemas.microsoft.com/office/drawing/2014/main" id="{1E8311B7-136B-4453-9508-53EFD6199D5B}"/>
              </a:ext>
            </a:extLst>
          </p:cNvPr>
          <p:cNvSpPr>
            <a:spLocks noGrp="1"/>
          </p:cNvSpPr>
          <p:nvPr>
            <p:ph type="ftr" sz="quarter" idx="11"/>
          </p:nvPr>
        </p:nvSpPr>
        <p:spPr/>
        <p:txBody>
          <a:bodyPr/>
          <a:lstStyle/>
          <a:p>
            <a:endParaRPr lang="en-US" dirty="0"/>
          </a:p>
        </p:txBody>
      </p:sp>
      <p:sp>
        <p:nvSpPr>
          <p:cNvPr id="7" name="Plassholder for lysbildenummer 6">
            <a:extLst>
              <a:ext uri="{FF2B5EF4-FFF2-40B4-BE49-F238E27FC236}">
                <a16:creationId xmlns="" xmlns:a16="http://schemas.microsoft.com/office/drawing/2014/main" id="{C9F1896C-C7DD-4A3B-A825-23EB4E870B8F}"/>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4505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6D793F92-51A5-413D-8945-EB043D6121F9}"/>
              </a:ext>
            </a:extLst>
          </p:cNvPr>
          <p:cNvSpPr>
            <a:spLocks noGrp="1"/>
          </p:cNvSpPr>
          <p:nvPr>
            <p:ph type="title"/>
          </p:nvPr>
        </p:nvSpPr>
        <p:spPr>
          <a:xfrm>
            <a:off x="839788" y="365125"/>
            <a:ext cx="10515600" cy="1325563"/>
          </a:xfrm>
        </p:spPr>
        <p:txBody>
          <a:bodyPr/>
          <a:lstStyle/>
          <a:p>
            <a:r>
              <a:rPr lang="nb-NO"/>
              <a:t>Klikk for å redigere tittelstil</a:t>
            </a:r>
            <a:endParaRPr lang="en-GB"/>
          </a:p>
        </p:txBody>
      </p:sp>
      <p:sp>
        <p:nvSpPr>
          <p:cNvPr id="3" name="Plassholder for tekst 2">
            <a:extLst>
              <a:ext uri="{FF2B5EF4-FFF2-40B4-BE49-F238E27FC236}">
                <a16:creationId xmlns="" xmlns:a16="http://schemas.microsoft.com/office/drawing/2014/main" id="{D2EF8C56-92A5-4EC3-9427-FDA5BA56A7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 xmlns:a16="http://schemas.microsoft.com/office/drawing/2014/main" id="{F488CCF2-AF3A-4CB0-BC9A-BEF18B5B0002}"/>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5" name="Plassholder for tekst 4">
            <a:extLst>
              <a:ext uri="{FF2B5EF4-FFF2-40B4-BE49-F238E27FC236}">
                <a16:creationId xmlns="" xmlns:a16="http://schemas.microsoft.com/office/drawing/2014/main" id="{56388A03-CD5B-4B5B-A796-060FEE47FC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 xmlns:a16="http://schemas.microsoft.com/office/drawing/2014/main" id="{B5BA2E12-C16C-428E-B8D2-E897E7D4E532}"/>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7" name="Plassholder for dato 6">
            <a:extLst>
              <a:ext uri="{FF2B5EF4-FFF2-40B4-BE49-F238E27FC236}">
                <a16:creationId xmlns="" xmlns:a16="http://schemas.microsoft.com/office/drawing/2014/main" id="{8D117C87-F1DA-4A2D-846B-E7BD1E33722C}"/>
              </a:ext>
            </a:extLst>
          </p:cNvPr>
          <p:cNvSpPr>
            <a:spLocks noGrp="1"/>
          </p:cNvSpPr>
          <p:nvPr>
            <p:ph type="dt" sz="half" idx="10"/>
          </p:nvPr>
        </p:nvSpPr>
        <p:spPr/>
        <p:txBody>
          <a:bodyPr/>
          <a:lstStyle/>
          <a:p>
            <a:fld id="{48A87A34-81AB-432B-8DAE-1953F412C126}" type="datetimeFigureOut">
              <a:rPr lang="en-US" smtClean="0"/>
              <a:pPr/>
              <a:t>10/1/2020</a:t>
            </a:fld>
            <a:endParaRPr lang="en-US" dirty="0"/>
          </a:p>
        </p:txBody>
      </p:sp>
      <p:sp>
        <p:nvSpPr>
          <p:cNvPr id="8" name="Plassholder for bunntekst 7">
            <a:extLst>
              <a:ext uri="{FF2B5EF4-FFF2-40B4-BE49-F238E27FC236}">
                <a16:creationId xmlns="" xmlns:a16="http://schemas.microsoft.com/office/drawing/2014/main" id="{1936F50E-2C5D-4692-BBE4-C27DC6B8AE75}"/>
              </a:ext>
            </a:extLst>
          </p:cNvPr>
          <p:cNvSpPr>
            <a:spLocks noGrp="1"/>
          </p:cNvSpPr>
          <p:nvPr>
            <p:ph type="ftr" sz="quarter" idx="11"/>
          </p:nvPr>
        </p:nvSpPr>
        <p:spPr/>
        <p:txBody>
          <a:bodyPr/>
          <a:lstStyle/>
          <a:p>
            <a:endParaRPr lang="en-US" dirty="0"/>
          </a:p>
        </p:txBody>
      </p:sp>
      <p:sp>
        <p:nvSpPr>
          <p:cNvPr id="9" name="Plassholder for lysbildenummer 8">
            <a:extLst>
              <a:ext uri="{FF2B5EF4-FFF2-40B4-BE49-F238E27FC236}">
                <a16:creationId xmlns="" xmlns:a16="http://schemas.microsoft.com/office/drawing/2014/main" id="{BF593E54-D14A-4230-881A-5ED9E6E3236D}"/>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915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27D472C2-B677-48D2-8E69-C0474837DEB2}"/>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 xmlns:a16="http://schemas.microsoft.com/office/drawing/2014/main" id="{F25BE17A-1B47-4779-9ECE-7633D1D87654}"/>
              </a:ext>
            </a:extLst>
          </p:cNvPr>
          <p:cNvSpPr>
            <a:spLocks noGrp="1"/>
          </p:cNvSpPr>
          <p:nvPr>
            <p:ph type="dt" sz="half" idx="10"/>
          </p:nvPr>
        </p:nvSpPr>
        <p:spPr/>
        <p:txBody>
          <a:bodyPr/>
          <a:lstStyle/>
          <a:p>
            <a:fld id="{48A87A34-81AB-432B-8DAE-1953F412C126}" type="datetimeFigureOut">
              <a:rPr lang="en-US" smtClean="0"/>
              <a:pPr/>
              <a:t>10/1/2020</a:t>
            </a:fld>
            <a:endParaRPr lang="en-US" dirty="0"/>
          </a:p>
        </p:txBody>
      </p:sp>
      <p:sp>
        <p:nvSpPr>
          <p:cNvPr id="4" name="Plassholder for bunntekst 3">
            <a:extLst>
              <a:ext uri="{FF2B5EF4-FFF2-40B4-BE49-F238E27FC236}">
                <a16:creationId xmlns="" xmlns:a16="http://schemas.microsoft.com/office/drawing/2014/main" id="{14851E29-36EE-4D08-A631-AA69411FC99E}"/>
              </a:ext>
            </a:extLst>
          </p:cNvPr>
          <p:cNvSpPr>
            <a:spLocks noGrp="1"/>
          </p:cNvSpPr>
          <p:nvPr>
            <p:ph type="ftr" sz="quarter" idx="11"/>
          </p:nvPr>
        </p:nvSpPr>
        <p:spPr/>
        <p:txBody>
          <a:bodyPr/>
          <a:lstStyle/>
          <a:p>
            <a:endParaRPr lang="en-US" dirty="0"/>
          </a:p>
        </p:txBody>
      </p:sp>
      <p:sp>
        <p:nvSpPr>
          <p:cNvPr id="5" name="Plassholder for lysbildenummer 4">
            <a:extLst>
              <a:ext uri="{FF2B5EF4-FFF2-40B4-BE49-F238E27FC236}">
                <a16:creationId xmlns="" xmlns:a16="http://schemas.microsoft.com/office/drawing/2014/main" id="{E5BE4FE0-6276-4EE2-854B-0A682B35AD73}"/>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72219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 xmlns:a16="http://schemas.microsoft.com/office/drawing/2014/main" id="{A1FF1A6B-0C02-4B94-BE35-6BBB0417241C}"/>
              </a:ext>
            </a:extLst>
          </p:cNvPr>
          <p:cNvSpPr>
            <a:spLocks noGrp="1"/>
          </p:cNvSpPr>
          <p:nvPr>
            <p:ph type="dt" sz="half" idx="10"/>
          </p:nvPr>
        </p:nvSpPr>
        <p:spPr/>
        <p:txBody>
          <a:bodyPr/>
          <a:lstStyle/>
          <a:p>
            <a:fld id="{48A87A34-81AB-432B-8DAE-1953F412C126}" type="datetimeFigureOut">
              <a:rPr lang="en-US" smtClean="0"/>
              <a:pPr/>
              <a:t>10/1/2020</a:t>
            </a:fld>
            <a:endParaRPr lang="en-US" dirty="0"/>
          </a:p>
        </p:txBody>
      </p:sp>
      <p:sp>
        <p:nvSpPr>
          <p:cNvPr id="3" name="Plassholder for bunntekst 2">
            <a:extLst>
              <a:ext uri="{FF2B5EF4-FFF2-40B4-BE49-F238E27FC236}">
                <a16:creationId xmlns="" xmlns:a16="http://schemas.microsoft.com/office/drawing/2014/main" id="{EDEAEF7E-E301-4ED1-8F27-D41D8F8D09D6}"/>
              </a:ext>
            </a:extLst>
          </p:cNvPr>
          <p:cNvSpPr>
            <a:spLocks noGrp="1"/>
          </p:cNvSpPr>
          <p:nvPr>
            <p:ph type="ftr" sz="quarter" idx="11"/>
          </p:nvPr>
        </p:nvSpPr>
        <p:spPr/>
        <p:txBody>
          <a:bodyPr/>
          <a:lstStyle/>
          <a:p>
            <a:endParaRPr lang="en-US" dirty="0"/>
          </a:p>
        </p:txBody>
      </p:sp>
      <p:sp>
        <p:nvSpPr>
          <p:cNvPr id="4" name="Plassholder for lysbildenummer 3">
            <a:extLst>
              <a:ext uri="{FF2B5EF4-FFF2-40B4-BE49-F238E27FC236}">
                <a16:creationId xmlns="" xmlns:a16="http://schemas.microsoft.com/office/drawing/2014/main" id="{B8B69560-08BF-4189-8D3A-4939213EBC6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78647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7B3ED1E4-4F54-4B45-8457-2388AE99DD1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GB"/>
          </a:p>
        </p:txBody>
      </p:sp>
      <p:sp>
        <p:nvSpPr>
          <p:cNvPr id="3" name="Plassholder for innhold 2">
            <a:extLst>
              <a:ext uri="{FF2B5EF4-FFF2-40B4-BE49-F238E27FC236}">
                <a16:creationId xmlns="" xmlns:a16="http://schemas.microsoft.com/office/drawing/2014/main" id="{C52275FD-2C2E-4334-BD4D-E79B87FCE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tekst 3">
            <a:extLst>
              <a:ext uri="{FF2B5EF4-FFF2-40B4-BE49-F238E27FC236}">
                <a16:creationId xmlns="" xmlns:a16="http://schemas.microsoft.com/office/drawing/2014/main" id="{EC4740AA-674A-460D-A0AE-082D04AC3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 xmlns:a16="http://schemas.microsoft.com/office/drawing/2014/main" id="{014199BA-C661-4DDB-ADB2-0DBDAC997A3C}"/>
              </a:ext>
            </a:extLst>
          </p:cNvPr>
          <p:cNvSpPr>
            <a:spLocks noGrp="1"/>
          </p:cNvSpPr>
          <p:nvPr>
            <p:ph type="dt" sz="half" idx="10"/>
          </p:nvPr>
        </p:nvSpPr>
        <p:spPr/>
        <p:txBody>
          <a:bodyPr/>
          <a:lstStyle/>
          <a:p>
            <a:fld id="{48A87A34-81AB-432B-8DAE-1953F412C126}" type="datetimeFigureOut">
              <a:rPr lang="en-US" smtClean="0"/>
              <a:pPr/>
              <a:t>10/1/2020</a:t>
            </a:fld>
            <a:endParaRPr lang="en-US" dirty="0"/>
          </a:p>
        </p:txBody>
      </p:sp>
      <p:sp>
        <p:nvSpPr>
          <p:cNvPr id="6" name="Plassholder for bunntekst 5">
            <a:extLst>
              <a:ext uri="{FF2B5EF4-FFF2-40B4-BE49-F238E27FC236}">
                <a16:creationId xmlns="" xmlns:a16="http://schemas.microsoft.com/office/drawing/2014/main" id="{9717F20C-628A-452D-94B1-1819A3276CDA}"/>
              </a:ext>
            </a:extLst>
          </p:cNvPr>
          <p:cNvSpPr>
            <a:spLocks noGrp="1"/>
          </p:cNvSpPr>
          <p:nvPr>
            <p:ph type="ftr" sz="quarter" idx="11"/>
          </p:nvPr>
        </p:nvSpPr>
        <p:spPr/>
        <p:txBody>
          <a:bodyPr/>
          <a:lstStyle/>
          <a:p>
            <a:endParaRPr lang="en-US" dirty="0"/>
          </a:p>
        </p:txBody>
      </p:sp>
      <p:sp>
        <p:nvSpPr>
          <p:cNvPr id="7" name="Plassholder for lysbildenummer 6">
            <a:extLst>
              <a:ext uri="{FF2B5EF4-FFF2-40B4-BE49-F238E27FC236}">
                <a16:creationId xmlns="" xmlns:a16="http://schemas.microsoft.com/office/drawing/2014/main" id="{672E4463-9D04-4CB3-B232-0BC0B0BE3FAB}"/>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0663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269B1C9B-FE51-4B9F-A15D-8E27AABAEC9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GB"/>
          </a:p>
        </p:txBody>
      </p:sp>
      <p:sp>
        <p:nvSpPr>
          <p:cNvPr id="3" name="Plassholder for bilde 2">
            <a:extLst>
              <a:ext uri="{FF2B5EF4-FFF2-40B4-BE49-F238E27FC236}">
                <a16:creationId xmlns="" xmlns:a16="http://schemas.microsoft.com/office/drawing/2014/main" id="{33A06E30-BC05-46CC-9B2E-4CA48BD0B5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ssholder for tekst 3">
            <a:extLst>
              <a:ext uri="{FF2B5EF4-FFF2-40B4-BE49-F238E27FC236}">
                <a16:creationId xmlns="" xmlns:a16="http://schemas.microsoft.com/office/drawing/2014/main" id="{101D5DFF-E96B-470B-94A6-3F3F3333AE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 xmlns:a16="http://schemas.microsoft.com/office/drawing/2014/main" id="{DB9C4ECD-45F0-4073-868C-49B12AC8271C}"/>
              </a:ext>
            </a:extLst>
          </p:cNvPr>
          <p:cNvSpPr>
            <a:spLocks noGrp="1"/>
          </p:cNvSpPr>
          <p:nvPr>
            <p:ph type="dt" sz="half" idx="10"/>
          </p:nvPr>
        </p:nvSpPr>
        <p:spPr/>
        <p:txBody>
          <a:bodyPr/>
          <a:lstStyle/>
          <a:p>
            <a:fld id="{48A87A34-81AB-432B-8DAE-1953F412C126}" type="datetimeFigureOut">
              <a:rPr lang="en-US" smtClean="0"/>
              <a:pPr/>
              <a:t>10/1/2020</a:t>
            </a:fld>
            <a:endParaRPr lang="en-US" dirty="0"/>
          </a:p>
        </p:txBody>
      </p:sp>
      <p:sp>
        <p:nvSpPr>
          <p:cNvPr id="6" name="Plassholder for bunntekst 5">
            <a:extLst>
              <a:ext uri="{FF2B5EF4-FFF2-40B4-BE49-F238E27FC236}">
                <a16:creationId xmlns="" xmlns:a16="http://schemas.microsoft.com/office/drawing/2014/main" id="{82A11E3F-4706-482D-9293-816D754D8A93}"/>
              </a:ext>
            </a:extLst>
          </p:cNvPr>
          <p:cNvSpPr>
            <a:spLocks noGrp="1"/>
          </p:cNvSpPr>
          <p:nvPr>
            <p:ph type="ftr" sz="quarter" idx="11"/>
          </p:nvPr>
        </p:nvSpPr>
        <p:spPr/>
        <p:txBody>
          <a:bodyPr/>
          <a:lstStyle/>
          <a:p>
            <a:endParaRPr lang="en-US" dirty="0"/>
          </a:p>
        </p:txBody>
      </p:sp>
      <p:sp>
        <p:nvSpPr>
          <p:cNvPr id="7" name="Plassholder for lysbildenummer 6">
            <a:extLst>
              <a:ext uri="{FF2B5EF4-FFF2-40B4-BE49-F238E27FC236}">
                <a16:creationId xmlns="" xmlns:a16="http://schemas.microsoft.com/office/drawing/2014/main" id="{B9334560-A275-4073-AEA1-7C54C235F74B}"/>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25057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 xmlns:a16="http://schemas.microsoft.com/office/drawing/2014/main" id="{41CA2D61-07FE-4A27-9BAA-DA372D6A49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GB"/>
          </a:p>
        </p:txBody>
      </p:sp>
      <p:sp>
        <p:nvSpPr>
          <p:cNvPr id="3" name="Plassholder for tekst 2">
            <a:extLst>
              <a:ext uri="{FF2B5EF4-FFF2-40B4-BE49-F238E27FC236}">
                <a16:creationId xmlns="" xmlns:a16="http://schemas.microsoft.com/office/drawing/2014/main" id="{F530E045-5C9D-4BA0-901B-809FFA88DE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 xmlns:a16="http://schemas.microsoft.com/office/drawing/2014/main" id="{DF115D24-BF4A-462F-B46F-361D843909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10/1/2020</a:t>
            </a:fld>
            <a:endParaRPr lang="en-US" dirty="0"/>
          </a:p>
        </p:txBody>
      </p:sp>
      <p:sp>
        <p:nvSpPr>
          <p:cNvPr id="5" name="Plassholder for bunntekst 4">
            <a:extLst>
              <a:ext uri="{FF2B5EF4-FFF2-40B4-BE49-F238E27FC236}">
                <a16:creationId xmlns="" xmlns:a16="http://schemas.microsoft.com/office/drawing/2014/main" id="{CBA89287-D05B-4FC8-B217-01069C47E2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Plassholder for lysbildenummer 5">
            <a:extLst>
              <a:ext uri="{FF2B5EF4-FFF2-40B4-BE49-F238E27FC236}">
                <a16:creationId xmlns="" xmlns:a16="http://schemas.microsoft.com/office/drawing/2014/main" id="{2BBBF63C-8417-44F9-A054-26E7F491C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24443147"/>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harefaith.com/powerpoint/fix-your-eyes-on-him-powerpoint-sermon.html" TargetMode="External"/><Relationship Id="rId2" Type="http://schemas.openxmlformats.org/officeDocument/2006/relationships/hyperlink" Target="https://www.learnlogos.com/prayer_p/prayer.htm" TargetMode="External"/><Relationship Id="rId1" Type="http://schemas.openxmlformats.org/officeDocument/2006/relationships/slideLayout" Target="../slideLayouts/slideLayout2.xml"/><Relationship Id="rId5" Type="http://schemas.openxmlformats.org/officeDocument/2006/relationships/hyperlink" Target="https://misjonskirken.org/?p=2895" TargetMode="External"/><Relationship Id="rId4" Type="http://schemas.openxmlformats.org/officeDocument/2006/relationships/hyperlink" Target="https://wanted4christ.wordpress.com/2015/09/21/lead-us-not-into-tempt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D2C4BFA1-2075-4901-9E24-E41D1FDD51F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 xmlns:a16="http://schemas.microsoft.com/office/drawing/2014/main" id="{985A7375-E3AF-4F5C-85AE-17E8832952CA}"/>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 xmlns:a16="http://schemas.microsoft.com/office/drawing/2014/main" id="{F0307F65-8304-4FA8-A841-D4D7625411BE}"/>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 xmlns:a16="http://schemas.microsoft.com/office/drawing/2014/main" id="{C8B8394C-136F-4E05-A002-D93A5E79CD50}"/>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3" name="Subtitle 2"/>
          <p:cNvSpPr>
            <a:spLocks noGrp="1"/>
          </p:cNvSpPr>
          <p:nvPr>
            <p:ph type="subTitle" idx="1"/>
          </p:nvPr>
        </p:nvSpPr>
        <p:spPr>
          <a:xfrm>
            <a:off x="1524000" y="4495800"/>
            <a:ext cx="9144000" cy="762000"/>
          </a:xfrm>
        </p:spPr>
        <p:txBody>
          <a:bodyPr>
            <a:normAutofit/>
          </a:bodyPr>
          <a:lstStyle/>
          <a:p>
            <a:r>
              <a:rPr lang="nb-NO" sz="1800" dirty="0" smtClean="0">
                <a:latin typeface="Arial Rounded MT Bold" panose="020F0704030504030204" pitchFamily="34" charset="0"/>
                <a:cs typeface="Calibri" panose="020F0502020204030204" pitchFamily="34" charset="0"/>
              </a:rPr>
              <a:t>Misjonskirken Oslo Syd 04.10.2020</a:t>
            </a:r>
            <a:endParaRPr lang="en-US" sz="1800" dirty="0">
              <a:latin typeface="Arial Rounded MT Bold" panose="020F0704030504030204" pitchFamily="34" charset="0"/>
              <a:cs typeface="Calibri" panose="020F0502020204030204" pitchFamily="34" charset="0"/>
            </a:endParaRPr>
          </a:p>
        </p:txBody>
      </p:sp>
      <p:sp>
        <p:nvSpPr>
          <p:cNvPr id="13" name="Rectangle 12">
            <a:extLst>
              <a:ext uri="{FF2B5EF4-FFF2-40B4-BE49-F238E27FC236}">
                <a16:creationId xmlns="" xmlns:a16="http://schemas.microsoft.com/office/drawing/2014/main" id="{053FB2EE-284F-4C87-AB3D-BBF87A9FAB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524000" y="2776538"/>
            <a:ext cx="9144000" cy="1381188"/>
          </a:xfrm>
        </p:spPr>
        <p:txBody>
          <a:bodyPr anchor="ctr">
            <a:normAutofit/>
          </a:bodyPr>
          <a:lstStyle/>
          <a:p>
            <a:r>
              <a:rPr lang="nb-NO" sz="4000" b="1" dirty="0" smtClean="0">
                <a:solidFill>
                  <a:schemeClr val="bg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underviser disipliner om bønn</a:t>
            </a:r>
            <a:endParaRPr lang="en-US" sz="4000" b="1" dirty="0">
              <a:solidFill>
                <a:schemeClr val="bg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62353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 xmlns:a16="http://schemas.microsoft.com/office/drawing/2014/main" id="{E885BB03-F899-4200-AA80-040CB0E3387B}"/>
              </a:ext>
            </a:extLst>
          </p:cNvPr>
          <p:cNvSpPr>
            <a:spLocks noGrp="1"/>
          </p:cNvSpPr>
          <p:nvPr>
            <p:ph type="title"/>
          </p:nvPr>
        </p:nvSpPr>
        <p:spPr>
          <a:xfrm>
            <a:off x="838199" y="412259"/>
            <a:ext cx="10201275" cy="738159"/>
          </a:xfrm>
        </p:spPr>
        <p:txBody>
          <a:bodyPr>
            <a:normAutofit/>
          </a:bodyPr>
          <a:lstStyle/>
          <a:p>
            <a:r>
              <a:rPr lang="nb-NO" b="1" dirty="0" smtClean="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Fristelser og det onde</a:t>
            </a:r>
            <a:endParaRPr lang="en-GB" dirty="0">
              <a:solidFill>
                <a:schemeClr val="bg1">
                  <a:lumMod val="85000"/>
                </a:schemeClr>
              </a:solidFill>
            </a:endParaRPr>
          </a:p>
        </p:txBody>
      </p:sp>
      <p:sp>
        <p:nvSpPr>
          <p:cNvPr id="3" name="Content Placeholder 2"/>
          <p:cNvSpPr>
            <a:spLocks noGrp="1"/>
          </p:cNvSpPr>
          <p:nvPr>
            <p:ph idx="1"/>
          </p:nvPr>
        </p:nvSpPr>
        <p:spPr>
          <a:xfrm>
            <a:off x="838199" y="1150418"/>
            <a:ext cx="5512266" cy="5112366"/>
          </a:xfrm>
        </p:spPr>
        <p:txBody>
          <a:bodyPr>
            <a:noAutofit/>
          </a:bodyPr>
          <a:lstStyle/>
          <a:p>
            <a:pPr>
              <a:lnSpc>
                <a:spcPct val="150000"/>
              </a:lnSpc>
            </a:pPr>
            <a:r>
              <a:rPr lang="nb-NO" sz="2200" dirty="0" smtClean="0">
                <a:latin typeface="Calibri" panose="020F0502020204030204" pitchFamily="34" charset="0"/>
                <a:cs typeface="Calibri" panose="020F0502020204030204" pitchFamily="34" charset="0"/>
              </a:rPr>
              <a:t>Gud leder oss ikke inn i fristelser. </a:t>
            </a:r>
            <a:endParaRPr lang="nb-NO" sz="2200" dirty="0">
              <a:latin typeface="Calibri" panose="020F0502020204030204" pitchFamily="34" charset="0"/>
              <a:cs typeface="Calibri" panose="020F0502020204030204" pitchFamily="34" charset="0"/>
            </a:endParaRPr>
          </a:p>
          <a:p>
            <a:pPr>
              <a:lnSpc>
                <a:spcPct val="150000"/>
              </a:lnSpc>
            </a:pPr>
            <a:r>
              <a:rPr lang="nb-NO" sz="2200" dirty="0" smtClean="0">
                <a:latin typeface="Calibri" panose="020F0502020204030204" pitchFamily="34" charset="0"/>
                <a:cs typeface="Calibri" panose="020F0502020204030204" pitchFamily="34" charset="0"/>
              </a:rPr>
              <a:t>Vi bør be om visdom og styrke til å seire over fristelser.</a:t>
            </a:r>
            <a:endParaRPr lang="nb-NO" sz="2200" dirty="0">
              <a:latin typeface="Calibri" panose="020F0502020204030204" pitchFamily="34" charset="0"/>
              <a:cs typeface="Calibri" panose="020F0502020204030204" pitchFamily="34" charset="0"/>
            </a:endParaRPr>
          </a:p>
          <a:p>
            <a:pPr>
              <a:lnSpc>
                <a:spcPct val="150000"/>
              </a:lnSpc>
            </a:pPr>
            <a:r>
              <a:rPr lang="nb-NO" sz="2200" dirty="0" smtClean="0">
                <a:latin typeface="Calibri" panose="020F0502020204030204" pitchFamily="34" charset="0"/>
                <a:cs typeface="Calibri" panose="020F0502020204030204" pitchFamily="34" charset="0"/>
              </a:rPr>
              <a:t>Vi bør be om utfrielse fra alt som er ondt – urettferdighet og undertrykkelse, manipulasjon osv</a:t>
            </a:r>
          </a:p>
          <a:p>
            <a:pPr>
              <a:lnSpc>
                <a:spcPct val="150000"/>
              </a:lnSpc>
            </a:pPr>
            <a:r>
              <a:rPr lang="nb-NO" sz="2200" dirty="0" smtClean="0">
                <a:latin typeface="Calibri" panose="020F0502020204030204" pitchFamily="34" charset="0"/>
                <a:cs typeface="Calibri" panose="020F0502020204030204" pitchFamily="34" charset="0"/>
              </a:rPr>
              <a:t>Vi skal ikke lede hverandre inn i fristelser.</a:t>
            </a:r>
            <a:endParaRPr lang="nb-NO" sz="2200" dirty="0">
              <a:latin typeface="Calibri" panose="020F0502020204030204" pitchFamily="34" charset="0"/>
              <a:cs typeface="Calibri" panose="020F0502020204030204" pitchFamily="34" charset="0"/>
            </a:endParaRPr>
          </a:p>
          <a:p>
            <a:pPr>
              <a:lnSpc>
                <a:spcPct val="150000"/>
              </a:lnSpc>
            </a:pPr>
            <a:endParaRPr lang="en-GB" sz="2200" dirty="0">
              <a:latin typeface="Calibri" panose="020F0502020204030204" pitchFamily="34" charset="0"/>
              <a:cs typeface="Calibri" panose="020F0502020204030204" pitchFamily="34" charset="0"/>
            </a:endParaRPr>
          </a:p>
        </p:txBody>
      </p:sp>
      <p:pic>
        <p:nvPicPr>
          <p:cNvPr id="2" name="Bilde 1">
            <a:extLst>
              <a:ext uri="{FF2B5EF4-FFF2-40B4-BE49-F238E27FC236}">
                <a16:creationId xmlns="" xmlns:a16="http://schemas.microsoft.com/office/drawing/2014/main" id="{A73B3B5E-7CD6-4954-96C0-C9353D60D88D}"/>
              </a:ext>
            </a:extLst>
          </p:cNvPr>
          <p:cNvPicPr>
            <a:picLocks noChangeAspect="1"/>
          </p:cNvPicPr>
          <p:nvPr/>
        </p:nvPicPr>
        <p:blipFill>
          <a:blip r:embed="rId2"/>
          <a:stretch>
            <a:fillRect/>
          </a:stretch>
        </p:blipFill>
        <p:spPr>
          <a:xfrm>
            <a:off x="6702804" y="1294220"/>
            <a:ext cx="4420561" cy="4420561"/>
          </a:xfrm>
          <a:prstGeom prst="rect">
            <a:avLst/>
          </a:prstGeom>
        </p:spPr>
      </p:pic>
    </p:spTree>
    <p:extLst>
      <p:ext uri="{BB962C8B-B14F-4D97-AF65-F5344CB8AC3E}">
        <p14:creationId xmlns:p14="http://schemas.microsoft.com/office/powerpoint/2010/main" val="85258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8137A1AF-4205-465C-A212-DE8263B06F50}"/>
              </a:ext>
            </a:extLst>
          </p:cNvPr>
          <p:cNvSpPr>
            <a:spLocks noGrp="1"/>
          </p:cNvSpPr>
          <p:nvPr>
            <p:ph type="title"/>
          </p:nvPr>
        </p:nvSpPr>
        <p:spPr>
          <a:xfrm>
            <a:off x="695276" y="501070"/>
            <a:ext cx="8911687" cy="885908"/>
          </a:xfrm>
        </p:spPr>
        <p:txBody>
          <a:bodyPr/>
          <a:lstStyle/>
          <a:p>
            <a:r>
              <a:rPr lang="nb-NO" b="1" dirty="0" smtClean="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Bibliografi</a:t>
            </a:r>
            <a:endParaRPr lang="en-GB"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Plassholder for innhold 2">
            <a:extLst>
              <a:ext uri="{FF2B5EF4-FFF2-40B4-BE49-F238E27FC236}">
                <a16:creationId xmlns="" xmlns:a16="http://schemas.microsoft.com/office/drawing/2014/main" id="{FE0AEAE5-541F-4386-9691-F48A9C8BA34C}"/>
              </a:ext>
            </a:extLst>
          </p:cNvPr>
          <p:cNvSpPr>
            <a:spLocks noGrp="1"/>
          </p:cNvSpPr>
          <p:nvPr>
            <p:ph idx="1"/>
          </p:nvPr>
        </p:nvSpPr>
        <p:spPr>
          <a:xfrm>
            <a:off x="695276" y="1386978"/>
            <a:ext cx="10562003" cy="4109581"/>
          </a:xfrm>
        </p:spPr>
        <p:txBody>
          <a:bodyPr>
            <a:normAutofit/>
          </a:bodyPr>
          <a:lstStyle/>
          <a:p>
            <a:pPr marL="0" indent="0">
              <a:buNone/>
            </a:pPr>
            <a:r>
              <a:rPr lang="en-GB" sz="1800" dirty="0">
                <a:hlinkClick r:id="rId2"/>
              </a:rPr>
              <a:t>https://www.learnlogos.com/prayer_p/prayer.htm</a:t>
            </a:r>
            <a:r>
              <a:rPr lang="en-GB" sz="1800" dirty="0"/>
              <a:t> </a:t>
            </a:r>
          </a:p>
          <a:p>
            <a:pPr marL="0" indent="0">
              <a:buNone/>
            </a:pPr>
            <a:r>
              <a:rPr lang="en-GB" sz="1800" dirty="0">
                <a:hlinkClick r:id="rId3"/>
              </a:rPr>
              <a:t>https://www.sharefaith.com/powerpoint/fix-your-eyes-on-him-powerpoint-sermon.html</a:t>
            </a:r>
            <a:r>
              <a:rPr lang="en-GB" sz="1800" dirty="0"/>
              <a:t> </a:t>
            </a:r>
          </a:p>
          <a:p>
            <a:pPr marL="0" indent="0">
              <a:buNone/>
            </a:pPr>
            <a:r>
              <a:rPr lang="en-GB" sz="1800" dirty="0">
                <a:latin typeface="Calibri" panose="020F0502020204030204" pitchFamily="34" charset="0"/>
                <a:cs typeface="Calibri" panose="020F0502020204030204" pitchFamily="34" charset="0"/>
                <a:hlinkClick r:id="rId4"/>
              </a:rPr>
              <a:t>https://wanted4christ.wordpress.com/2015/09/21/lead-us-not-into-temptation/</a:t>
            </a:r>
            <a:r>
              <a:rPr lang="en-GB" sz="1800" dirty="0">
                <a:latin typeface="Calibri" panose="020F0502020204030204" pitchFamily="34" charset="0"/>
                <a:cs typeface="Calibri" panose="020F0502020204030204" pitchFamily="34" charset="0"/>
              </a:rPr>
              <a:t> </a:t>
            </a:r>
            <a:endParaRPr lang="en-GB" sz="1800" dirty="0" smtClean="0">
              <a:latin typeface="Calibri" panose="020F0502020204030204" pitchFamily="34" charset="0"/>
              <a:cs typeface="Calibri" panose="020F0502020204030204" pitchFamily="34" charset="0"/>
            </a:endParaRPr>
          </a:p>
          <a:p>
            <a:pPr marL="0" indent="0">
              <a:buNone/>
            </a:pPr>
            <a:r>
              <a:rPr lang="en-US" sz="1800" dirty="0">
                <a:hlinkClick r:id="rId5"/>
              </a:rPr>
              <a:t>https://misjonskirken.org/?p=2895</a:t>
            </a: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708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599" y="476251"/>
            <a:ext cx="10303193" cy="805883"/>
          </a:xfrm>
        </p:spPr>
        <p:txBody>
          <a:bodyPr>
            <a:normAutofit/>
          </a:bodyPr>
          <a:lstStyle/>
          <a:p>
            <a:r>
              <a:rPr lang="nb-NO" b="1" dirty="0" smtClean="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Innledning</a:t>
            </a:r>
            <a:endParaRPr lang="en-US"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600599" y="1249680"/>
            <a:ext cx="10590315" cy="5132069"/>
          </a:xfrm>
        </p:spPr>
        <p:txBody>
          <a:bodyPr>
            <a:noAutofit/>
          </a:bodyPr>
          <a:lstStyle/>
          <a:p>
            <a:pPr marL="0" indent="0" algn="just">
              <a:lnSpc>
                <a:spcPct val="100000"/>
              </a:lnSpc>
              <a:buNone/>
            </a:pPr>
            <a:r>
              <a:rPr lang="nb-NO" sz="2400" b="1" dirty="0" smtClean="0">
                <a:cs typeface="Calibri" panose="020F0502020204030204" pitchFamily="34" charset="0"/>
              </a:rPr>
              <a:t>Evangeliet etter Matteus</a:t>
            </a:r>
            <a:r>
              <a:rPr lang="nb-NO" sz="2400" b="1" dirty="0">
                <a:cs typeface="Calibri" panose="020F0502020204030204" pitchFamily="34" charset="0"/>
              </a:rPr>
              <a:t> </a:t>
            </a:r>
            <a:r>
              <a:rPr lang="nb-NO" sz="2400" b="1" dirty="0" smtClean="0">
                <a:cs typeface="Calibri" panose="020F0502020204030204" pitchFamily="34" charset="0"/>
              </a:rPr>
              <a:t>6,5-13 </a:t>
            </a:r>
            <a:r>
              <a:rPr lang="nb-NO" sz="2400" dirty="0"/>
              <a:t> </a:t>
            </a:r>
            <a:r>
              <a:rPr lang="nb-NO" sz="2400" b="1" baseline="30000" dirty="0"/>
              <a:t>5</a:t>
            </a:r>
            <a:r>
              <a:rPr lang="nb-NO" sz="2400" dirty="0"/>
              <a:t> Når dere ber, skal dere ikke gjøre som hyklerne. De liker å stå i synagogene og på gatehjørnene og be for å vise seg for folk. Sannelig, jeg sier dere: De har alt fått sin </a:t>
            </a:r>
            <a:r>
              <a:rPr lang="nb-NO" sz="2400" dirty="0" smtClean="0"/>
              <a:t>lønn. </a:t>
            </a:r>
            <a:r>
              <a:rPr lang="nb-NO" sz="2400" b="1" baseline="30000" dirty="0" smtClean="0"/>
              <a:t>6</a:t>
            </a:r>
            <a:r>
              <a:rPr lang="nb-NO" sz="2400" dirty="0"/>
              <a:t> Men når du ber, skal du gå inn i rommet ditt og lukke døren og be til din Far som er i det skjulte. Og din Far, som ser i det skjulte, skal lønne deg</a:t>
            </a:r>
            <a:r>
              <a:rPr lang="nb-NO" sz="2400" dirty="0" smtClean="0"/>
              <a:t>.</a:t>
            </a:r>
            <a:r>
              <a:rPr lang="nb-NO" sz="2400" dirty="0"/>
              <a:t>  </a:t>
            </a:r>
            <a:r>
              <a:rPr lang="nb-NO" sz="2400" b="1" baseline="30000" dirty="0"/>
              <a:t>7</a:t>
            </a:r>
            <a:r>
              <a:rPr lang="nb-NO" sz="2400" dirty="0"/>
              <a:t> Når dere ber, skal dere ikke ramse opp ord slik hedningene gjør; de tror de blir bønnhørt ved å bruke mange ord.  </a:t>
            </a:r>
            <a:r>
              <a:rPr lang="nb-NO" sz="2400" b="1" baseline="30000" dirty="0"/>
              <a:t>8</a:t>
            </a:r>
            <a:r>
              <a:rPr lang="nb-NO" sz="2400" dirty="0"/>
              <a:t> Vær ikke lik dem! For dere har en Far som vet hva dere trenger, før dere ber ham om det.  </a:t>
            </a:r>
            <a:r>
              <a:rPr lang="nb-NO" sz="2400" b="1" baseline="30000" dirty="0"/>
              <a:t>9</a:t>
            </a:r>
            <a:r>
              <a:rPr lang="nb-NO" sz="2400" dirty="0"/>
              <a:t> Slik skal dere da </a:t>
            </a:r>
            <a:r>
              <a:rPr lang="nb-NO" sz="2400" dirty="0" smtClean="0"/>
              <a:t>be: Vår </a:t>
            </a:r>
            <a:r>
              <a:rPr lang="nb-NO" sz="2400" dirty="0"/>
              <a:t>Far i </a:t>
            </a:r>
            <a:r>
              <a:rPr lang="nb-NO" sz="2400" dirty="0" smtClean="0"/>
              <a:t>himmelen! La </a:t>
            </a:r>
            <a:r>
              <a:rPr lang="nb-NO" sz="2400" dirty="0"/>
              <a:t>navnet ditt </a:t>
            </a:r>
            <a:r>
              <a:rPr lang="nb-NO" sz="2400" dirty="0" smtClean="0"/>
              <a:t>helliges. </a:t>
            </a:r>
            <a:r>
              <a:rPr lang="nb-NO" sz="2400" b="1" baseline="30000" dirty="0" smtClean="0"/>
              <a:t>10</a:t>
            </a:r>
            <a:r>
              <a:rPr lang="nb-NO" sz="2400" dirty="0"/>
              <a:t> La riket ditt komme</a:t>
            </a:r>
            <a:r>
              <a:rPr lang="nb-NO" sz="2400" dirty="0" smtClean="0"/>
              <a:t>.</a:t>
            </a:r>
            <a:r>
              <a:rPr lang="nb-NO" sz="2400" dirty="0"/>
              <a:t> La viljen din skje </a:t>
            </a:r>
            <a:r>
              <a:rPr lang="nb-NO" sz="2400" dirty="0" smtClean="0"/>
              <a:t>på jorden </a:t>
            </a:r>
            <a:r>
              <a:rPr lang="nb-NO" sz="2400" dirty="0"/>
              <a:t>slik som i </a:t>
            </a:r>
            <a:r>
              <a:rPr lang="nb-NO" sz="2400" dirty="0" smtClean="0"/>
              <a:t>himmelen. </a:t>
            </a:r>
            <a:r>
              <a:rPr lang="nb-NO" sz="2400" b="1" baseline="30000" dirty="0" smtClean="0"/>
              <a:t>11</a:t>
            </a:r>
            <a:r>
              <a:rPr lang="nb-NO" sz="2400" dirty="0"/>
              <a:t> Gi oss i dag vårt daglige </a:t>
            </a:r>
            <a:r>
              <a:rPr lang="nb-NO" sz="2400" dirty="0" smtClean="0"/>
              <a:t>brød, </a:t>
            </a:r>
            <a:r>
              <a:rPr lang="nb-NO" sz="2400" b="1" baseline="30000" dirty="0" smtClean="0"/>
              <a:t>12</a:t>
            </a:r>
            <a:r>
              <a:rPr lang="nb-NO" sz="2400" dirty="0"/>
              <a:t> og tilgi oss vår </a:t>
            </a:r>
            <a:r>
              <a:rPr lang="nb-NO" sz="2400" dirty="0" smtClean="0"/>
              <a:t>skyld, slik </a:t>
            </a:r>
            <a:r>
              <a:rPr lang="nb-NO" sz="2400" dirty="0"/>
              <a:t>også vi tilgir våre </a:t>
            </a:r>
            <a:r>
              <a:rPr lang="nb-NO" sz="2400" dirty="0" smtClean="0"/>
              <a:t>skyldnere. </a:t>
            </a:r>
            <a:r>
              <a:rPr lang="nb-NO" sz="2400" b="1" baseline="30000" dirty="0" smtClean="0"/>
              <a:t>13</a:t>
            </a:r>
            <a:r>
              <a:rPr lang="nb-NO" sz="2400" dirty="0"/>
              <a:t> Og la oss ikke komme i fristelse</a:t>
            </a:r>
            <a:r>
              <a:rPr lang="nb-NO" sz="2400" dirty="0" smtClean="0"/>
              <a:t>,</a:t>
            </a:r>
            <a:r>
              <a:rPr lang="nb-NO" sz="2400" dirty="0"/>
              <a:t> men frels oss fra det </a:t>
            </a:r>
            <a:r>
              <a:rPr lang="nb-NO" sz="2400" dirty="0" smtClean="0"/>
              <a:t>onde. For </a:t>
            </a:r>
            <a:r>
              <a:rPr lang="nb-NO" sz="2400" dirty="0"/>
              <a:t>riket er ditt og makten og æren i </a:t>
            </a:r>
            <a:r>
              <a:rPr lang="nb-NO" sz="2400" dirty="0" smtClean="0"/>
              <a:t>evighet. Amen. </a:t>
            </a:r>
            <a:r>
              <a:rPr lang="nb-NO" sz="2400" b="1" baseline="30000" dirty="0" smtClean="0"/>
              <a:t>14</a:t>
            </a:r>
            <a:r>
              <a:rPr lang="nb-NO" sz="2400" dirty="0"/>
              <a:t> For dersom dere tilgir menneskene de misgjerningene de har gjort, skal også deres himmelske Far tilgi dere. </a:t>
            </a:r>
            <a:r>
              <a:rPr lang="nb-NO" sz="2400" b="1" baseline="30000" dirty="0"/>
              <a:t>15</a:t>
            </a:r>
            <a:r>
              <a:rPr lang="nb-NO" sz="2400" dirty="0"/>
              <a:t> Men dersom dere ikke tilgir menneskene, skal heller ikke deres Far tilgi de misgjerningene dere har gjort.</a:t>
            </a:r>
            <a:r>
              <a:rPr lang="nb-NO" sz="2400" dirty="0">
                <a:cs typeface="Calibri" panose="020F0502020204030204" pitchFamily="34" charset="0"/>
              </a:rPr>
              <a:t>	</a:t>
            </a:r>
          </a:p>
        </p:txBody>
      </p:sp>
    </p:spTree>
    <p:extLst>
      <p:ext uri="{BB962C8B-B14F-4D97-AF65-F5344CB8AC3E}">
        <p14:creationId xmlns:p14="http://schemas.microsoft.com/office/powerpoint/2010/main" val="348134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08" y="355014"/>
            <a:ext cx="10679185" cy="644517"/>
          </a:xfrm>
        </p:spPr>
        <p:txBody>
          <a:bodyPr>
            <a:noAutofit/>
          </a:bodyPr>
          <a:lstStyle/>
          <a:p>
            <a:r>
              <a:rPr lang="nb-NO" b="1" dirty="0" smtClean="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 bør ber kontinuerlig</a:t>
            </a:r>
            <a:endParaRPr lang="en-US" dirty="0">
              <a:solidFill>
                <a:schemeClr val="bg1">
                  <a:lumMod val="8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13732" y="999531"/>
            <a:ext cx="5587068" cy="5077419"/>
          </a:xfrm>
        </p:spPr>
        <p:txBody>
          <a:bodyPr>
            <a:noAutofit/>
          </a:bodyPr>
          <a:lstStyle/>
          <a:p>
            <a:pPr algn="just">
              <a:lnSpc>
                <a:spcPct val="110000"/>
              </a:lnSpc>
            </a:pPr>
            <a:r>
              <a:rPr lang="nb-NO" sz="2400" dirty="0" smtClean="0">
                <a:latin typeface="Calibri" panose="020F0502020204030204" pitchFamily="34" charset="0"/>
                <a:cs typeface="Calibri" panose="020F0502020204030204" pitchFamily="34" charset="0"/>
              </a:rPr>
              <a:t>Jesus brukte mye tid i bønn. Han visste også viktigheten av å lære disiplene sine om bønn.</a:t>
            </a:r>
            <a:endParaRPr lang="nb-NO" sz="2400" dirty="0">
              <a:latin typeface="Calibri" panose="020F0502020204030204" pitchFamily="34" charset="0"/>
              <a:cs typeface="Calibri" panose="020F0502020204030204" pitchFamily="34" charset="0"/>
            </a:endParaRPr>
          </a:p>
          <a:p>
            <a:pPr algn="just">
              <a:lnSpc>
                <a:spcPct val="110000"/>
              </a:lnSpc>
            </a:pPr>
            <a:r>
              <a:rPr lang="nb-NO" sz="2400" dirty="0" smtClean="0">
                <a:latin typeface="Calibri" panose="020F0502020204030204" pitchFamily="34" charset="0"/>
                <a:cs typeface="Calibri" panose="020F0502020204030204" pitchFamily="34" charset="0"/>
              </a:rPr>
              <a:t>Det kan være at du og jeg har bedt i mange år, men vi fortsatt kan lære noe nytt om bønn.</a:t>
            </a:r>
            <a:endParaRPr lang="nb-NO" sz="2400" dirty="0">
              <a:latin typeface="Calibri" panose="020F0502020204030204" pitchFamily="34" charset="0"/>
              <a:cs typeface="Calibri" panose="020F0502020204030204" pitchFamily="34" charset="0"/>
            </a:endParaRPr>
          </a:p>
          <a:p>
            <a:pPr algn="just">
              <a:lnSpc>
                <a:spcPct val="110000"/>
              </a:lnSpc>
            </a:pPr>
            <a:r>
              <a:rPr lang="nb-NO" sz="2400" dirty="0" smtClean="0">
                <a:latin typeface="Calibri" panose="020F0502020204030204" pitchFamily="34" charset="0"/>
                <a:cs typeface="Calibri" panose="020F0502020204030204" pitchFamily="34" charset="0"/>
              </a:rPr>
              <a:t>Gud ønsker ikke at du og jeg skal være hyklere. En av grunnen til dette er </a:t>
            </a:r>
            <a:r>
              <a:rPr lang="nb-NO" sz="2400" smtClean="0">
                <a:latin typeface="Calibri" panose="020F0502020204030204" pitchFamily="34" charset="0"/>
                <a:cs typeface="Calibri" panose="020F0502020204030204" pitchFamily="34" charset="0"/>
              </a:rPr>
              <a:t>at hyklere bringer vanære over Guds navn.</a:t>
            </a:r>
            <a:endParaRPr lang="nb-NO" sz="2400" dirty="0">
              <a:latin typeface="Calibri" panose="020F0502020204030204" pitchFamily="34" charset="0"/>
              <a:cs typeface="Calibri" panose="020F0502020204030204" pitchFamily="34" charset="0"/>
            </a:endParaRPr>
          </a:p>
        </p:txBody>
      </p:sp>
      <p:pic>
        <p:nvPicPr>
          <p:cNvPr id="4" name="Bilde 3">
            <a:extLst>
              <a:ext uri="{FF2B5EF4-FFF2-40B4-BE49-F238E27FC236}">
                <a16:creationId xmlns="" xmlns:a16="http://schemas.microsoft.com/office/drawing/2014/main" id="{06A78A24-89E0-4780-B8DD-0312D648F268}"/>
              </a:ext>
            </a:extLst>
          </p:cNvPr>
          <p:cNvPicPr>
            <a:picLocks noChangeAspect="1"/>
          </p:cNvPicPr>
          <p:nvPr/>
        </p:nvPicPr>
        <p:blipFill>
          <a:blip r:embed="rId2"/>
          <a:stretch>
            <a:fillRect/>
          </a:stretch>
        </p:blipFill>
        <p:spPr>
          <a:xfrm>
            <a:off x="6777348" y="1212980"/>
            <a:ext cx="4129501" cy="4129501"/>
          </a:xfrm>
          <a:prstGeom prst="rect">
            <a:avLst/>
          </a:prstGeom>
        </p:spPr>
      </p:pic>
    </p:spTree>
    <p:extLst>
      <p:ext uri="{BB962C8B-B14F-4D97-AF65-F5344CB8AC3E}">
        <p14:creationId xmlns:p14="http://schemas.microsoft.com/office/powerpoint/2010/main" val="315024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 xmlns:a16="http://schemas.microsoft.com/office/drawing/2014/main" id="{E885BB03-F899-4200-AA80-040CB0E3387B}"/>
              </a:ext>
            </a:extLst>
          </p:cNvPr>
          <p:cNvSpPr>
            <a:spLocks noGrp="1"/>
          </p:cNvSpPr>
          <p:nvPr>
            <p:ph type="title"/>
          </p:nvPr>
        </p:nvSpPr>
        <p:spPr>
          <a:xfrm>
            <a:off x="838200" y="365125"/>
            <a:ext cx="10515600" cy="1154113"/>
          </a:xfrm>
        </p:spPr>
        <p:txBody>
          <a:bodyPr>
            <a:normAutofit/>
          </a:bodyPr>
          <a:lstStyle/>
          <a:p>
            <a:r>
              <a:rPr lang="nb-NO" b="1" dirty="0" smtClean="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Viktigheten av alenetid med Gud</a:t>
            </a:r>
            <a:endParaRPr lang="en-GB" dirty="0"/>
          </a:p>
        </p:txBody>
      </p:sp>
      <p:sp>
        <p:nvSpPr>
          <p:cNvPr id="3" name="Content Placeholder 2"/>
          <p:cNvSpPr>
            <a:spLocks noGrp="1"/>
          </p:cNvSpPr>
          <p:nvPr>
            <p:ph sz="half" idx="1"/>
          </p:nvPr>
        </p:nvSpPr>
        <p:spPr>
          <a:xfrm>
            <a:off x="838200" y="1519238"/>
            <a:ext cx="10361103" cy="4666958"/>
          </a:xfrm>
        </p:spPr>
        <p:txBody>
          <a:bodyPr>
            <a:normAutofit/>
          </a:bodyPr>
          <a:lstStyle/>
          <a:p>
            <a:pPr marL="0" indent="0" algn="just">
              <a:lnSpc>
                <a:spcPct val="100000"/>
              </a:lnSpc>
              <a:buNone/>
            </a:pPr>
            <a:r>
              <a:rPr lang="nb-NO" sz="2400" dirty="0" smtClean="0">
                <a:solidFill>
                  <a:srgbClr val="0070C0"/>
                </a:solidFill>
                <a:latin typeface="Calibri" panose="020F0502020204030204" pitchFamily="34" charset="0"/>
                <a:cs typeface="Calibri" panose="020F0502020204030204" pitchFamily="34" charset="0"/>
              </a:rPr>
              <a:t>...gå </a:t>
            </a:r>
            <a:r>
              <a:rPr lang="nb-NO" sz="2400" dirty="0">
                <a:solidFill>
                  <a:srgbClr val="0070C0"/>
                </a:solidFill>
                <a:latin typeface="Calibri" panose="020F0502020204030204" pitchFamily="34" charset="0"/>
                <a:cs typeface="Calibri" panose="020F0502020204030204" pitchFamily="34" charset="0"/>
              </a:rPr>
              <a:t>inn i rommet ditt og lukke døren og </a:t>
            </a:r>
            <a:r>
              <a:rPr lang="nb-NO" sz="2400" dirty="0" smtClean="0">
                <a:solidFill>
                  <a:srgbClr val="0070C0"/>
                </a:solidFill>
                <a:latin typeface="Calibri" panose="020F0502020204030204" pitchFamily="34" charset="0"/>
                <a:cs typeface="Calibri" panose="020F0502020204030204" pitchFamily="34" charset="0"/>
              </a:rPr>
              <a:t>be...</a:t>
            </a:r>
          </a:p>
          <a:p>
            <a:pPr algn="just">
              <a:lnSpc>
                <a:spcPct val="100000"/>
              </a:lnSpc>
            </a:pPr>
            <a:r>
              <a:rPr lang="nb-NO" sz="2400" dirty="0" smtClean="0">
                <a:latin typeface="Calibri" panose="020F0502020204030204" pitchFamily="34" charset="0"/>
                <a:cs typeface="Calibri" panose="020F0502020204030204" pitchFamily="34" charset="0"/>
              </a:rPr>
              <a:t>Gud forventer at vi skal være ærlige med </a:t>
            </a:r>
            <a:r>
              <a:rPr lang="nb-NO" sz="2400" dirty="0" smtClean="0">
                <a:latin typeface="Calibri" panose="020F0502020204030204" pitchFamily="34" charset="0"/>
                <a:cs typeface="Calibri" panose="020F0502020204030204" pitchFamily="34" charset="0"/>
              </a:rPr>
              <a:t>h</a:t>
            </a:r>
            <a:r>
              <a:rPr lang="nb-NO" sz="2400" dirty="0" smtClean="0">
                <a:latin typeface="Calibri" panose="020F0502020204030204" pitchFamily="34" charset="0"/>
                <a:cs typeface="Calibri" panose="020F0502020204030204" pitchFamily="34" charset="0"/>
              </a:rPr>
              <a:t>am i bønn. I alenetid med Gud kan kan vi være oss selv og ærlige med Gud om hvordan vi har det, tanker osv. Vi kan også bekjenne våre synder.</a:t>
            </a:r>
          </a:p>
          <a:p>
            <a:pPr algn="just">
              <a:lnSpc>
                <a:spcPct val="100000"/>
              </a:lnSpc>
            </a:pPr>
            <a:r>
              <a:rPr lang="nb-NO" sz="2400" dirty="0" smtClean="0">
                <a:latin typeface="Calibri" panose="020F0502020204030204" pitchFamily="34" charset="0"/>
                <a:cs typeface="Calibri" panose="020F0502020204030204" pitchFamily="34" charset="0"/>
              </a:rPr>
              <a:t>Vi trenger kvalitetstid sammen med Gud. Stille omgivelse er ofte nødvendig for dette.</a:t>
            </a:r>
          </a:p>
          <a:p>
            <a:pPr algn="just">
              <a:lnSpc>
                <a:spcPct val="100000"/>
              </a:lnSpc>
            </a:pPr>
            <a:r>
              <a:rPr lang="nb-NO" sz="2400" dirty="0" smtClean="0">
                <a:latin typeface="Calibri" panose="020F0502020204030204" pitchFamily="34" charset="0"/>
                <a:cs typeface="Calibri" panose="020F0502020204030204" pitchFamily="34" charset="0"/>
              </a:rPr>
              <a:t>Hjertet og tanker bør fokusere på Jesus</a:t>
            </a:r>
            <a:r>
              <a:rPr lang="nb-NO" sz="2400" dirty="0" smtClean="0">
                <a:latin typeface="Calibri" panose="020F0502020204030204" pitchFamily="34" charset="0"/>
                <a:cs typeface="Calibri" panose="020F0502020204030204" pitchFamily="34" charset="0"/>
              </a:rPr>
              <a:t>. Vi bør derfor stenge ut alt som kan distrahere oss og gjør at vi mister fokus på Jesus.</a:t>
            </a:r>
          </a:p>
          <a:p>
            <a:pPr algn="just">
              <a:lnSpc>
                <a:spcPct val="100000"/>
              </a:lnSpc>
            </a:pPr>
            <a:r>
              <a:rPr lang="nb-NO" sz="2400" dirty="0" smtClean="0">
                <a:latin typeface="Calibri" panose="020F0502020204030204" pitchFamily="34" charset="0"/>
                <a:cs typeface="Calibri" panose="020F0502020204030204" pitchFamily="34" charset="0"/>
              </a:rPr>
              <a:t>Fokus på Jesus reduserer muligheten til å bli påvirket av kjødet eller djevelen i bønn.</a:t>
            </a:r>
          </a:p>
          <a:p>
            <a:pPr marL="0" indent="0" algn="just">
              <a:lnSpc>
                <a:spcPct val="100000"/>
              </a:lnSpc>
              <a:buNone/>
            </a:pPr>
            <a:endParaRPr lang="nb-NO" sz="2400" dirty="0" smtClean="0">
              <a:latin typeface="Calibri" panose="020F0502020204030204" pitchFamily="34" charset="0"/>
              <a:cs typeface="Calibri" panose="020F0502020204030204" pitchFamily="34" charset="0"/>
            </a:endParaRPr>
          </a:p>
          <a:p>
            <a:pPr marL="0" indent="0" algn="just">
              <a:lnSpc>
                <a:spcPct val="100000"/>
              </a:lnSpc>
              <a:buNone/>
            </a:pPr>
            <a:endParaRPr lang="en-GB" sz="2400" dirty="0">
              <a:latin typeface="Calibri" panose="020F0502020204030204" pitchFamily="34" charset="0"/>
              <a:cs typeface="Calibri" panose="020F0502020204030204" pitchFamily="34" charset="0"/>
            </a:endParaRPr>
          </a:p>
          <a:p>
            <a:pPr marL="0" indent="0" algn="just">
              <a:lnSpc>
                <a:spcPct val="100000"/>
              </a:lnSpc>
              <a:buNone/>
            </a:pPr>
            <a:endParaRPr lang="en-GB" sz="2400" dirty="0">
              <a:latin typeface="Calibri" panose="020F0502020204030204" pitchFamily="34" charset="0"/>
              <a:cs typeface="Calibri" panose="020F0502020204030204" pitchFamily="34" charset="0"/>
            </a:endParaRPr>
          </a:p>
          <a:p>
            <a:pPr marL="0" indent="0" algn="just">
              <a:lnSpc>
                <a:spcPct val="100000"/>
              </a:lnSpc>
              <a:buNone/>
            </a:pPr>
            <a:endParaRPr lang="en-GB" sz="2400" dirty="0">
              <a:latin typeface="Calibri" panose="020F0502020204030204" pitchFamily="34" charset="0"/>
              <a:cs typeface="Calibri" panose="020F0502020204030204" pitchFamily="34" charset="0"/>
            </a:endParaRPr>
          </a:p>
          <a:p>
            <a:pPr algn="just">
              <a:lnSpc>
                <a:spcPct val="100000"/>
              </a:lnSpc>
            </a:pPr>
            <a:endParaRPr lang="en-US" sz="2400" dirty="0">
              <a:latin typeface="Calibri" panose="020F0502020204030204" pitchFamily="34" charset="0"/>
              <a:cs typeface="Calibri" panose="020F0502020204030204" pitchFamily="34" charset="0"/>
            </a:endParaRPr>
          </a:p>
          <a:p>
            <a:pPr algn="just">
              <a:lnSpc>
                <a:spcPct val="100000"/>
              </a:lnSpc>
            </a:pPr>
            <a:endParaRPr lang="en-US" sz="2400" dirty="0">
              <a:latin typeface="Calibri" panose="020F0502020204030204" pitchFamily="34" charset="0"/>
              <a:cs typeface="Calibri" panose="020F0502020204030204" pitchFamily="34" charset="0"/>
            </a:endParaRPr>
          </a:p>
          <a:p>
            <a:pPr algn="just">
              <a:lnSpc>
                <a:spcPct val="100000"/>
              </a:lnSpc>
            </a:pPr>
            <a:endParaRPr lang="en-US" sz="2400" dirty="0">
              <a:latin typeface="Calibri" panose="020F0502020204030204" pitchFamily="34" charset="0"/>
              <a:cs typeface="Calibri" panose="020F0502020204030204" pitchFamily="34" charset="0"/>
            </a:endParaRPr>
          </a:p>
          <a:p>
            <a:pPr algn="just">
              <a:lnSpc>
                <a:spcPct val="100000"/>
              </a:lnSpc>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401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 xmlns:a16="http://schemas.microsoft.com/office/drawing/2014/main" id="{E885BB03-F899-4200-AA80-040CB0E3387B}"/>
              </a:ext>
            </a:extLst>
          </p:cNvPr>
          <p:cNvSpPr>
            <a:spLocks noGrp="1"/>
          </p:cNvSpPr>
          <p:nvPr>
            <p:ph type="title"/>
          </p:nvPr>
        </p:nvSpPr>
        <p:spPr>
          <a:xfrm>
            <a:off x="838200" y="365125"/>
            <a:ext cx="10515600" cy="1154113"/>
          </a:xfrm>
        </p:spPr>
        <p:txBody>
          <a:bodyPr>
            <a:normAutofit/>
          </a:bodyPr>
          <a:lstStyle/>
          <a:p>
            <a:r>
              <a:rPr lang="nb-NO" b="1" dirty="0" smtClean="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Viktigheten av alenetid med Gud (2.bilde)</a:t>
            </a:r>
            <a:endParaRPr lang="en-GB" dirty="0"/>
          </a:p>
        </p:txBody>
      </p:sp>
      <p:sp>
        <p:nvSpPr>
          <p:cNvPr id="3" name="Content Placeholder 2"/>
          <p:cNvSpPr>
            <a:spLocks noGrp="1"/>
          </p:cNvSpPr>
          <p:nvPr>
            <p:ph sz="half" idx="1"/>
          </p:nvPr>
        </p:nvSpPr>
        <p:spPr>
          <a:xfrm>
            <a:off x="838200" y="1519238"/>
            <a:ext cx="4755292" cy="4428481"/>
          </a:xfrm>
        </p:spPr>
        <p:txBody>
          <a:bodyPr>
            <a:normAutofit/>
          </a:bodyPr>
          <a:lstStyle/>
          <a:p>
            <a:pPr algn="just">
              <a:lnSpc>
                <a:spcPct val="100000"/>
              </a:lnSpc>
            </a:pPr>
            <a:r>
              <a:rPr lang="nb-NO" sz="2400" dirty="0" smtClean="0">
                <a:latin typeface="Calibri" panose="020F0502020204030204" pitchFamily="34" charset="0"/>
                <a:cs typeface="Calibri" panose="020F0502020204030204" pitchFamily="34" charset="0"/>
              </a:rPr>
              <a:t>Å høre på musikk eller å synge kan hjelpe oss til å fokuse på Jesus.</a:t>
            </a:r>
          </a:p>
          <a:p>
            <a:pPr algn="just">
              <a:lnSpc>
                <a:spcPct val="100000"/>
              </a:lnSpc>
            </a:pPr>
            <a:r>
              <a:rPr lang="nb-NO" sz="2400" dirty="0" smtClean="0">
                <a:latin typeface="Calibri" panose="020F0502020204030204" pitchFamily="34" charset="0"/>
                <a:cs typeface="Calibri" panose="020F0502020204030204" pitchFamily="34" charset="0"/>
              </a:rPr>
              <a:t>Å lese eller høre på Guds ord kan </a:t>
            </a:r>
            <a:r>
              <a:rPr lang="nb-NO" sz="2400" dirty="0">
                <a:latin typeface="Calibri" panose="020F0502020204030204" pitchFamily="34" charset="0"/>
                <a:cs typeface="Calibri" panose="020F0502020204030204" pitchFamily="34" charset="0"/>
              </a:rPr>
              <a:t>hjelpe oss til å </a:t>
            </a:r>
            <a:r>
              <a:rPr lang="nb-NO" sz="2400" dirty="0" smtClean="0">
                <a:latin typeface="Calibri" panose="020F0502020204030204" pitchFamily="34" charset="0"/>
                <a:cs typeface="Calibri" panose="020F0502020204030204" pitchFamily="34" charset="0"/>
              </a:rPr>
              <a:t>fokuse </a:t>
            </a:r>
            <a:r>
              <a:rPr lang="nb-NO" sz="2400" dirty="0">
                <a:latin typeface="Calibri" panose="020F0502020204030204" pitchFamily="34" charset="0"/>
                <a:cs typeface="Calibri" panose="020F0502020204030204" pitchFamily="34" charset="0"/>
              </a:rPr>
              <a:t>på </a:t>
            </a:r>
            <a:r>
              <a:rPr lang="nb-NO" sz="2400" dirty="0" smtClean="0">
                <a:latin typeface="Calibri" panose="020F0502020204030204" pitchFamily="34" charset="0"/>
                <a:cs typeface="Calibri" panose="020F0502020204030204" pitchFamily="34" charset="0"/>
              </a:rPr>
              <a:t>Jesus. </a:t>
            </a:r>
          </a:p>
          <a:p>
            <a:pPr algn="just">
              <a:lnSpc>
                <a:spcPct val="100000"/>
              </a:lnSpc>
            </a:pPr>
            <a:r>
              <a:rPr lang="nb-NO" sz="2400" dirty="0" smtClean="0">
                <a:latin typeface="Calibri" panose="020F0502020204030204" pitchFamily="34" charset="0"/>
                <a:cs typeface="Calibri" panose="020F0502020204030204" pitchFamily="34" charset="0"/>
              </a:rPr>
              <a:t>Gud kan tale til oss gjennom sitt ord og musikk.</a:t>
            </a:r>
          </a:p>
          <a:p>
            <a:pPr marL="0" indent="0" algn="just">
              <a:lnSpc>
                <a:spcPct val="100000"/>
              </a:lnSpc>
              <a:buNone/>
            </a:pPr>
            <a:endParaRPr lang="en-GB" sz="2400" dirty="0">
              <a:latin typeface="Calibri" panose="020F0502020204030204" pitchFamily="34" charset="0"/>
              <a:cs typeface="Calibri" panose="020F0502020204030204" pitchFamily="34" charset="0"/>
            </a:endParaRPr>
          </a:p>
          <a:p>
            <a:pPr marL="0" indent="0" algn="just">
              <a:lnSpc>
                <a:spcPct val="100000"/>
              </a:lnSpc>
              <a:buNone/>
            </a:pPr>
            <a:endParaRPr lang="en-GB" sz="2400" dirty="0">
              <a:latin typeface="Calibri" panose="020F0502020204030204" pitchFamily="34" charset="0"/>
              <a:cs typeface="Calibri" panose="020F0502020204030204" pitchFamily="34" charset="0"/>
            </a:endParaRPr>
          </a:p>
          <a:p>
            <a:pPr marL="0" indent="0" algn="just">
              <a:lnSpc>
                <a:spcPct val="100000"/>
              </a:lnSpc>
              <a:buNone/>
            </a:pPr>
            <a:endParaRPr lang="en-GB" sz="2400" dirty="0">
              <a:latin typeface="Calibri" panose="020F0502020204030204" pitchFamily="34" charset="0"/>
              <a:cs typeface="Calibri" panose="020F0502020204030204" pitchFamily="34" charset="0"/>
            </a:endParaRPr>
          </a:p>
          <a:p>
            <a:pPr algn="just">
              <a:lnSpc>
                <a:spcPct val="100000"/>
              </a:lnSpc>
            </a:pPr>
            <a:endParaRPr lang="en-US" sz="2400" dirty="0">
              <a:latin typeface="Calibri" panose="020F0502020204030204" pitchFamily="34" charset="0"/>
              <a:cs typeface="Calibri" panose="020F0502020204030204" pitchFamily="34" charset="0"/>
            </a:endParaRPr>
          </a:p>
          <a:p>
            <a:pPr algn="just">
              <a:lnSpc>
                <a:spcPct val="100000"/>
              </a:lnSpc>
            </a:pPr>
            <a:endParaRPr lang="en-US" sz="2400" dirty="0">
              <a:latin typeface="Calibri" panose="020F0502020204030204" pitchFamily="34" charset="0"/>
              <a:cs typeface="Calibri" panose="020F0502020204030204" pitchFamily="34" charset="0"/>
            </a:endParaRPr>
          </a:p>
          <a:p>
            <a:pPr algn="just">
              <a:lnSpc>
                <a:spcPct val="100000"/>
              </a:lnSpc>
            </a:pPr>
            <a:endParaRPr lang="en-US" sz="2400" dirty="0">
              <a:latin typeface="Calibri" panose="020F0502020204030204" pitchFamily="34" charset="0"/>
              <a:cs typeface="Calibri" panose="020F0502020204030204" pitchFamily="34" charset="0"/>
            </a:endParaRPr>
          </a:p>
          <a:p>
            <a:pPr algn="just">
              <a:lnSpc>
                <a:spcPct val="100000"/>
              </a:lnSpc>
            </a:pPr>
            <a:endParaRPr lang="en-US" sz="24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5840224" y="1519238"/>
            <a:ext cx="5428445" cy="3618963"/>
          </a:xfrm>
          <a:prstGeom prst="rect">
            <a:avLst/>
          </a:prstGeom>
        </p:spPr>
      </p:pic>
    </p:spTree>
    <p:extLst>
      <p:ext uri="{BB962C8B-B14F-4D97-AF65-F5344CB8AC3E}">
        <p14:creationId xmlns:p14="http://schemas.microsoft.com/office/powerpoint/2010/main" val="42465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 xmlns:a16="http://schemas.microsoft.com/office/drawing/2014/main" id="{E885BB03-F899-4200-AA80-040CB0E3387B}"/>
              </a:ext>
            </a:extLst>
          </p:cNvPr>
          <p:cNvSpPr>
            <a:spLocks noGrp="1"/>
          </p:cNvSpPr>
          <p:nvPr>
            <p:ph type="title"/>
          </p:nvPr>
        </p:nvSpPr>
        <p:spPr>
          <a:xfrm>
            <a:off x="1044537" y="678959"/>
            <a:ext cx="10137813" cy="854566"/>
          </a:xfrm>
        </p:spPr>
        <p:txBody>
          <a:bodyPr>
            <a:normAutofit/>
          </a:bodyPr>
          <a:lstStyle/>
          <a:p>
            <a:r>
              <a:rPr lang="nb-NO" b="1" dirty="0" smtClean="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 trenger ikke </a:t>
            </a:r>
            <a:r>
              <a:rPr lang="nb-NO" b="1" dirty="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ramse opp ord </a:t>
            </a:r>
            <a:endParaRPr lang="en-GB" dirty="0">
              <a:solidFill>
                <a:schemeClr val="bg1">
                  <a:lumMod val="85000"/>
                </a:schemeClr>
              </a:solidFill>
            </a:endParaRPr>
          </a:p>
        </p:txBody>
      </p:sp>
      <p:sp>
        <p:nvSpPr>
          <p:cNvPr id="3" name="Content Placeholder 2"/>
          <p:cNvSpPr>
            <a:spLocks noGrp="1"/>
          </p:cNvSpPr>
          <p:nvPr>
            <p:ph idx="1"/>
          </p:nvPr>
        </p:nvSpPr>
        <p:spPr>
          <a:xfrm>
            <a:off x="952500" y="1620653"/>
            <a:ext cx="10339082" cy="4796925"/>
          </a:xfrm>
        </p:spPr>
        <p:txBody>
          <a:bodyPr>
            <a:normAutofit/>
          </a:bodyPr>
          <a:lstStyle/>
          <a:p>
            <a:pPr algn="just">
              <a:lnSpc>
                <a:spcPct val="150000"/>
              </a:lnSpc>
            </a:pPr>
            <a:r>
              <a:rPr lang="nb-NO" sz="2400" dirty="0" smtClean="0">
                <a:latin typeface="Calibri" panose="020F0502020204030204" pitchFamily="34" charset="0"/>
                <a:cs typeface="Calibri" panose="020F0502020204030204" pitchFamily="34" charset="0"/>
              </a:rPr>
              <a:t>Vi får ikke svar fordi vi har brukt mye ord.</a:t>
            </a:r>
          </a:p>
          <a:p>
            <a:pPr algn="just">
              <a:lnSpc>
                <a:spcPct val="150000"/>
              </a:lnSpc>
            </a:pPr>
            <a:r>
              <a:rPr lang="nb-NO" sz="2400" dirty="0" smtClean="0">
                <a:latin typeface="Calibri" panose="020F0502020204030204" pitchFamily="34" charset="0"/>
                <a:cs typeface="Calibri" panose="020F0502020204030204" pitchFamily="34" charset="0"/>
              </a:rPr>
              <a:t>Tenk om bønn som en god samtale mellom deg og din kjærlige far. Han har sin oppmerksom på deg og han har tid til å høre på hva du vi si til ham. Han ser på kroppspråket ditt og han vet hva du føler.</a:t>
            </a:r>
          </a:p>
          <a:p>
            <a:pPr algn="just">
              <a:lnSpc>
                <a:spcPct val="150000"/>
              </a:lnSpc>
            </a:pPr>
            <a:r>
              <a:rPr lang="nb-NO" sz="2400" dirty="0" smtClean="0">
                <a:latin typeface="Calibri" panose="020F0502020204030204" pitchFamily="34" charset="0"/>
                <a:cs typeface="Calibri" panose="020F0502020204030204" pitchFamily="34" charset="0"/>
              </a:rPr>
              <a:t>Innimellom er det viktig å være stille for å kunne høre hva han vil si deg.</a:t>
            </a:r>
          </a:p>
          <a:p>
            <a:pPr algn="just">
              <a:lnSpc>
                <a:spcPct val="150000"/>
              </a:lnSpc>
            </a:pPr>
            <a:r>
              <a:rPr lang="nb-NO" sz="2400" dirty="0" smtClean="0">
                <a:latin typeface="Calibri" panose="020F0502020204030204" pitchFamily="34" charset="0"/>
                <a:cs typeface="Calibri" panose="020F0502020204030204" pitchFamily="34" charset="0"/>
              </a:rPr>
              <a:t>Du</a:t>
            </a:r>
            <a:r>
              <a:rPr lang="nb-NO" sz="2400" dirty="0" smtClean="0">
                <a:latin typeface="Calibri" panose="020F0502020204030204" pitchFamily="34" charset="0"/>
                <a:cs typeface="Calibri" panose="020F0502020204030204" pitchFamily="34" charset="0"/>
              </a:rPr>
              <a:t> må ikke være redd for å utrykke følelser dine i bønn. Det er helt fint å gråte, le osv.</a:t>
            </a:r>
          </a:p>
          <a:p>
            <a:pPr algn="just">
              <a:lnSpc>
                <a:spcPct val="150000"/>
              </a:lnSpc>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589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 xmlns:a16="http://schemas.microsoft.com/office/drawing/2014/main" id="{E885BB03-F899-4200-AA80-040CB0E3387B}"/>
              </a:ext>
            </a:extLst>
          </p:cNvPr>
          <p:cNvSpPr>
            <a:spLocks noGrp="1"/>
          </p:cNvSpPr>
          <p:nvPr>
            <p:ph type="title"/>
          </p:nvPr>
        </p:nvSpPr>
        <p:spPr>
          <a:xfrm>
            <a:off x="838199" y="412259"/>
            <a:ext cx="10201275" cy="738159"/>
          </a:xfrm>
        </p:spPr>
        <p:txBody>
          <a:bodyPr>
            <a:normAutofit/>
          </a:bodyPr>
          <a:lstStyle/>
          <a:p>
            <a:r>
              <a:rPr lang="nb-NO" b="1" dirty="0" smtClean="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Fest blikket på Jesus</a:t>
            </a:r>
            <a:endParaRPr lang="en-GB" dirty="0">
              <a:solidFill>
                <a:schemeClr val="bg1">
                  <a:lumMod val="85000"/>
                </a:schemeClr>
              </a:solidFill>
            </a:endParaRPr>
          </a:p>
        </p:txBody>
      </p:sp>
      <p:sp>
        <p:nvSpPr>
          <p:cNvPr id="3" name="Content Placeholder 2"/>
          <p:cNvSpPr>
            <a:spLocks noGrp="1"/>
          </p:cNvSpPr>
          <p:nvPr>
            <p:ph idx="1"/>
          </p:nvPr>
        </p:nvSpPr>
        <p:spPr>
          <a:xfrm>
            <a:off x="838200" y="1055169"/>
            <a:ext cx="5257800" cy="4925753"/>
          </a:xfrm>
        </p:spPr>
        <p:txBody>
          <a:bodyPr>
            <a:noAutofit/>
          </a:bodyPr>
          <a:lstStyle/>
          <a:p>
            <a:pPr algn="just">
              <a:lnSpc>
                <a:spcPct val="150000"/>
              </a:lnSpc>
            </a:pPr>
            <a:r>
              <a:rPr lang="nb-NO" sz="2200" dirty="0" smtClean="0">
                <a:latin typeface="Calibri" panose="020F0502020204030204" pitchFamily="34" charset="0"/>
                <a:cs typeface="Calibri" panose="020F0502020204030204" pitchFamily="34" charset="0"/>
              </a:rPr>
              <a:t>Gud vil at vi skal gi ham ære med våre tanker, gjerninger og ord.</a:t>
            </a:r>
            <a:endParaRPr lang="nb-NO" sz="2200" dirty="0">
              <a:latin typeface="Calibri" panose="020F0502020204030204" pitchFamily="34" charset="0"/>
              <a:cs typeface="Calibri" panose="020F0502020204030204" pitchFamily="34" charset="0"/>
            </a:endParaRPr>
          </a:p>
          <a:p>
            <a:pPr algn="just">
              <a:lnSpc>
                <a:spcPct val="150000"/>
              </a:lnSpc>
            </a:pPr>
            <a:r>
              <a:rPr lang="nb-NO" sz="2200" dirty="0" smtClean="0">
                <a:latin typeface="Calibri" panose="020F0502020204030204" pitchFamily="34" charset="0"/>
                <a:cs typeface="Calibri" panose="020F0502020204030204" pitchFamily="34" charset="0"/>
              </a:rPr>
              <a:t>Takk han for det han har gjort, fortell ham om hans storhet, og om kjærligheten din for ham.</a:t>
            </a:r>
            <a:endParaRPr lang="nb-NO" sz="2200" dirty="0">
              <a:latin typeface="Calibri" panose="020F0502020204030204" pitchFamily="34" charset="0"/>
              <a:cs typeface="Calibri" panose="020F0502020204030204" pitchFamily="34" charset="0"/>
            </a:endParaRPr>
          </a:p>
          <a:p>
            <a:pPr algn="just">
              <a:lnSpc>
                <a:spcPct val="150000"/>
              </a:lnSpc>
            </a:pPr>
            <a:r>
              <a:rPr lang="nb-NO" sz="2200" dirty="0" smtClean="0">
                <a:latin typeface="Calibri" panose="020F0502020204030204" pitchFamily="34" charset="0"/>
                <a:cs typeface="Calibri" panose="020F0502020204030204" pitchFamily="34" charset="0"/>
              </a:rPr>
              <a:t>Husk at Gud sover ikke. Han handle på din og min vegne selv om vi ikke kan se det. Tenk om alt som kunne gått feil, men det gikk bra istedet.</a:t>
            </a:r>
            <a:endParaRPr lang="nb-NO" sz="2200" dirty="0">
              <a:latin typeface="Calibri" panose="020F0502020204030204" pitchFamily="34" charset="0"/>
              <a:cs typeface="Calibri" panose="020F0502020204030204" pitchFamily="34" charset="0"/>
            </a:endParaRPr>
          </a:p>
        </p:txBody>
      </p:sp>
      <p:pic>
        <p:nvPicPr>
          <p:cNvPr id="2" name="Bilde 1">
            <a:extLst>
              <a:ext uri="{FF2B5EF4-FFF2-40B4-BE49-F238E27FC236}">
                <a16:creationId xmlns="" xmlns:a16="http://schemas.microsoft.com/office/drawing/2014/main" id="{9414B67E-8537-434B-95E1-47E2874B4A17}"/>
              </a:ext>
            </a:extLst>
          </p:cNvPr>
          <p:cNvPicPr>
            <a:picLocks noChangeAspect="1"/>
          </p:cNvPicPr>
          <p:nvPr/>
        </p:nvPicPr>
        <p:blipFill>
          <a:blip r:embed="rId2"/>
          <a:stretch>
            <a:fillRect/>
          </a:stretch>
        </p:blipFill>
        <p:spPr>
          <a:xfrm>
            <a:off x="6634729" y="1567543"/>
            <a:ext cx="4884490" cy="3658653"/>
          </a:xfrm>
          <a:prstGeom prst="rect">
            <a:avLst/>
          </a:prstGeom>
        </p:spPr>
      </p:pic>
    </p:spTree>
    <p:extLst>
      <p:ext uri="{BB962C8B-B14F-4D97-AF65-F5344CB8AC3E}">
        <p14:creationId xmlns:p14="http://schemas.microsoft.com/office/powerpoint/2010/main" val="400418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 xmlns:a16="http://schemas.microsoft.com/office/drawing/2014/main" id="{E885BB03-F899-4200-AA80-040CB0E3387B}"/>
              </a:ext>
            </a:extLst>
          </p:cNvPr>
          <p:cNvSpPr>
            <a:spLocks noGrp="1"/>
          </p:cNvSpPr>
          <p:nvPr>
            <p:ph type="title"/>
          </p:nvPr>
        </p:nvSpPr>
        <p:spPr>
          <a:xfrm>
            <a:off x="838199" y="412259"/>
            <a:ext cx="10201275" cy="738159"/>
          </a:xfrm>
        </p:spPr>
        <p:txBody>
          <a:bodyPr>
            <a:normAutofit/>
          </a:bodyPr>
          <a:lstStyle/>
          <a:p>
            <a:r>
              <a:rPr lang="nb-NO" b="1" dirty="0" smtClean="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Guds rike og Guds vilje</a:t>
            </a:r>
            <a:endParaRPr lang="en-GB" dirty="0">
              <a:solidFill>
                <a:schemeClr val="bg1">
                  <a:lumMod val="85000"/>
                </a:schemeClr>
              </a:solidFill>
            </a:endParaRPr>
          </a:p>
        </p:txBody>
      </p:sp>
      <p:sp>
        <p:nvSpPr>
          <p:cNvPr id="3" name="Content Placeholder 2"/>
          <p:cNvSpPr>
            <a:spLocks noGrp="1"/>
          </p:cNvSpPr>
          <p:nvPr>
            <p:ph idx="1"/>
          </p:nvPr>
        </p:nvSpPr>
        <p:spPr>
          <a:xfrm>
            <a:off x="838200" y="1055169"/>
            <a:ext cx="10405188" cy="5112366"/>
          </a:xfrm>
        </p:spPr>
        <p:txBody>
          <a:bodyPr>
            <a:noAutofit/>
          </a:bodyPr>
          <a:lstStyle/>
          <a:p>
            <a:pPr algn="just">
              <a:lnSpc>
                <a:spcPct val="150000"/>
              </a:lnSpc>
            </a:pPr>
            <a:r>
              <a:rPr lang="nb-NO" sz="2200" dirty="0" smtClean="0">
                <a:cs typeface="Calibri" panose="020F0502020204030204" pitchFamily="34" charset="0"/>
              </a:rPr>
              <a:t>Gud fortsetter å bygge riket sitt på jorden.</a:t>
            </a:r>
            <a:endParaRPr lang="nb-NO" sz="2200" dirty="0">
              <a:cs typeface="Calibri" panose="020F0502020204030204" pitchFamily="34" charset="0"/>
            </a:endParaRPr>
          </a:p>
          <a:p>
            <a:pPr>
              <a:lnSpc>
                <a:spcPct val="150000"/>
              </a:lnSpc>
            </a:pPr>
            <a:r>
              <a:rPr lang="nb-NO" sz="2200" b="1" dirty="0" smtClean="0">
                <a:cs typeface="Calibri" panose="020F0502020204030204" pitchFamily="34" charset="0"/>
              </a:rPr>
              <a:t>Salmenes bok</a:t>
            </a:r>
            <a:r>
              <a:rPr lang="nb-NO" sz="2200" b="1" dirty="0" smtClean="0">
                <a:cs typeface="Calibri" panose="020F0502020204030204" pitchFamily="34" charset="0"/>
              </a:rPr>
              <a:t> 97,1-2 </a:t>
            </a:r>
            <a:r>
              <a:rPr lang="en-GB" sz="2200" dirty="0">
                <a:cs typeface="Calibri" panose="020F0502020204030204" pitchFamily="34" charset="0"/>
              </a:rPr>
              <a:t>1 </a:t>
            </a:r>
            <a:r>
              <a:rPr lang="nb-NO" sz="2200" baseline="30000" dirty="0"/>
              <a:t>1</a:t>
            </a:r>
            <a:r>
              <a:rPr lang="nb-NO" sz="2200" dirty="0"/>
              <a:t>Herren er konge! Jorden skal juble, fjerne kyster skal glede seg! </a:t>
            </a:r>
            <a:r>
              <a:rPr lang="nb-NO" sz="2200" baseline="30000" dirty="0"/>
              <a:t>2</a:t>
            </a:r>
            <a:r>
              <a:rPr lang="nb-NO" sz="2200" dirty="0"/>
              <a:t>Sky og mørke omgir ham, rettferd og rett er grunnvoll for hans trone.</a:t>
            </a:r>
            <a:endParaRPr lang="en-US" sz="2200" dirty="0"/>
          </a:p>
          <a:p>
            <a:pPr algn="just">
              <a:lnSpc>
                <a:spcPct val="150000"/>
              </a:lnSpc>
            </a:pPr>
            <a:r>
              <a:rPr lang="nb-NO" sz="2200" dirty="0" smtClean="0">
                <a:cs typeface="Calibri" panose="020F0502020204030204" pitchFamily="34" charset="0"/>
              </a:rPr>
              <a:t>Våre bønn bør være med i å bygge Guds </a:t>
            </a:r>
            <a:r>
              <a:rPr lang="nb-NO" sz="2200" dirty="0" smtClean="0">
                <a:cs typeface="Calibri" panose="020F0502020204030204" pitchFamily="34" charset="0"/>
              </a:rPr>
              <a:t>riket på jorden</a:t>
            </a:r>
            <a:r>
              <a:rPr lang="nb-NO" sz="2200" dirty="0" smtClean="0">
                <a:cs typeface="Calibri" panose="020F0502020204030204" pitchFamily="34" charset="0"/>
              </a:rPr>
              <a:t>, med himmelen som måletokken.</a:t>
            </a:r>
          </a:p>
          <a:p>
            <a:pPr algn="just">
              <a:lnSpc>
                <a:spcPct val="150000"/>
              </a:lnSpc>
            </a:pPr>
            <a:r>
              <a:rPr lang="nb-NO" sz="2200" dirty="0" smtClean="0">
                <a:cs typeface="Calibri" panose="020F0502020204030204" pitchFamily="34" charset="0"/>
              </a:rPr>
              <a:t>Våre bønn bør være i samsvar med Guds vilje. Den hellige ånd hjelper oss med dette.</a:t>
            </a:r>
          </a:p>
          <a:p>
            <a:pPr marL="0" indent="0" algn="just">
              <a:lnSpc>
                <a:spcPct val="150000"/>
              </a:lnSpc>
              <a:buNone/>
            </a:pPr>
            <a:r>
              <a:rPr lang="nb-NO" sz="2200" b="1" dirty="0">
                <a:cs typeface="Calibri" panose="020F0502020204030204" pitchFamily="34" charset="0"/>
              </a:rPr>
              <a:t>Paulus’ </a:t>
            </a:r>
            <a:r>
              <a:rPr lang="nb-NO" sz="2200" b="1" dirty="0" smtClean="0">
                <a:cs typeface="Calibri" panose="020F0502020204030204" pitchFamily="34" charset="0"/>
              </a:rPr>
              <a:t>brev til romerne</a:t>
            </a:r>
            <a:r>
              <a:rPr lang="nb-NO" sz="2200" b="1" dirty="0" smtClean="0">
                <a:cs typeface="Calibri" panose="020F0502020204030204" pitchFamily="34" charset="0"/>
              </a:rPr>
              <a:t> 8,26</a:t>
            </a:r>
            <a:r>
              <a:rPr lang="nb-NO" sz="2200" dirty="0"/>
              <a:t> På samme måte kommer også Ånden oss til hjelp i vår svakhet. For vi vet ikke hva vi skal be om for å be rett, men Ånden selv går i forbønn for oss med sukk uten ord.</a:t>
            </a:r>
            <a:endParaRPr lang="en-GB" sz="2200" dirty="0">
              <a:cs typeface="Calibri" panose="020F0502020204030204" pitchFamily="34" charset="0"/>
            </a:endParaRPr>
          </a:p>
        </p:txBody>
      </p:sp>
    </p:spTree>
    <p:extLst>
      <p:ext uri="{BB962C8B-B14F-4D97-AF65-F5344CB8AC3E}">
        <p14:creationId xmlns:p14="http://schemas.microsoft.com/office/powerpoint/2010/main" val="241460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 xmlns:a16="http://schemas.microsoft.com/office/drawing/2014/main" id="{E885BB03-F899-4200-AA80-040CB0E3387B}"/>
              </a:ext>
            </a:extLst>
          </p:cNvPr>
          <p:cNvSpPr>
            <a:spLocks noGrp="1"/>
          </p:cNvSpPr>
          <p:nvPr>
            <p:ph type="title"/>
          </p:nvPr>
        </p:nvSpPr>
        <p:spPr>
          <a:xfrm>
            <a:off x="838199" y="412259"/>
            <a:ext cx="10201275" cy="738159"/>
          </a:xfrm>
        </p:spPr>
        <p:txBody>
          <a:bodyPr>
            <a:normAutofit/>
          </a:bodyPr>
          <a:lstStyle/>
          <a:p>
            <a:r>
              <a:rPr lang="nb-NO" b="1" dirty="0" smtClean="0">
                <a:solidFill>
                  <a:srgbClr val="00B0F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Vårt daglige brød og tilgivelse</a:t>
            </a:r>
            <a:endParaRPr lang="en-GB" dirty="0">
              <a:solidFill>
                <a:schemeClr val="bg1">
                  <a:lumMod val="85000"/>
                </a:schemeClr>
              </a:solidFill>
            </a:endParaRPr>
          </a:p>
        </p:txBody>
      </p:sp>
      <p:sp>
        <p:nvSpPr>
          <p:cNvPr id="3" name="Content Placeholder 2"/>
          <p:cNvSpPr>
            <a:spLocks noGrp="1"/>
          </p:cNvSpPr>
          <p:nvPr>
            <p:ph idx="1"/>
          </p:nvPr>
        </p:nvSpPr>
        <p:spPr>
          <a:xfrm>
            <a:off x="838200" y="1055169"/>
            <a:ext cx="10405188" cy="5112366"/>
          </a:xfrm>
        </p:spPr>
        <p:txBody>
          <a:bodyPr>
            <a:noAutofit/>
          </a:bodyPr>
          <a:lstStyle/>
          <a:p>
            <a:pPr algn="just">
              <a:lnSpc>
                <a:spcPct val="150000"/>
              </a:lnSpc>
            </a:pPr>
            <a:r>
              <a:rPr lang="nb-NO" sz="2200" dirty="0" smtClean="0">
                <a:latin typeface="Calibri" panose="020F0502020204030204" pitchFamily="34" charset="0"/>
                <a:cs typeface="Calibri" panose="020F0502020204030204" pitchFamily="34" charset="0"/>
              </a:rPr>
              <a:t>Gud forventer at vi skal fortelle ham om våre daglige behøv. Nå vi gjør dette uttrykker vi ydmykhet og tillit til Gud.</a:t>
            </a:r>
            <a:endParaRPr lang="nb-NO" sz="2200" dirty="0">
              <a:latin typeface="Calibri" panose="020F0502020204030204" pitchFamily="34" charset="0"/>
              <a:cs typeface="Calibri" panose="020F0502020204030204" pitchFamily="34" charset="0"/>
            </a:endParaRPr>
          </a:p>
          <a:p>
            <a:pPr algn="just">
              <a:lnSpc>
                <a:spcPct val="150000"/>
              </a:lnSpc>
            </a:pPr>
            <a:r>
              <a:rPr lang="nb-NO" sz="2200" dirty="0" smtClean="0">
                <a:latin typeface="Calibri" panose="020F0502020204030204" pitchFamily="34" charset="0"/>
                <a:cs typeface="Calibri" panose="020F0502020204030204" pitchFamily="34" charset="0"/>
              </a:rPr>
              <a:t>Vi skal ikke være bekymret for morgendagen. Gud er den samme igår, idag og til evig tid. Han kjenner deg og meg godt og han vet hva du og meg trenger til enhver tid.</a:t>
            </a:r>
            <a:endParaRPr lang="nb-NO" sz="2200" dirty="0">
              <a:latin typeface="Calibri" panose="020F0502020204030204" pitchFamily="34" charset="0"/>
              <a:cs typeface="Calibri" panose="020F0502020204030204" pitchFamily="34" charset="0"/>
            </a:endParaRPr>
          </a:p>
          <a:p>
            <a:pPr algn="just">
              <a:lnSpc>
                <a:spcPct val="150000"/>
              </a:lnSpc>
            </a:pPr>
            <a:r>
              <a:rPr lang="nb-NO" sz="2200" dirty="0" smtClean="0">
                <a:latin typeface="Calibri" panose="020F0502020204030204" pitchFamily="34" charset="0"/>
                <a:cs typeface="Calibri" panose="020F0502020204030204" pitchFamily="34" charset="0"/>
              </a:rPr>
              <a:t>Vi bør be om tilgivelsen, men vi bør også tilgi andre.</a:t>
            </a:r>
            <a:endParaRPr lang="nb-NO" sz="2200" dirty="0">
              <a:latin typeface="Calibri" panose="020F0502020204030204" pitchFamily="34" charset="0"/>
              <a:cs typeface="Calibri" panose="020F0502020204030204" pitchFamily="34" charset="0"/>
            </a:endParaRPr>
          </a:p>
          <a:p>
            <a:pPr marL="0" indent="0" algn="just">
              <a:lnSpc>
                <a:spcPct val="150000"/>
              </a:lnSpc>
              <a:buNone/>
            </a:pPr>
            <a:r>
              <a:rPr lang="nb-NO" sz="2200" b="1" dirty="0">
                <a:latin typeface="Calibri" panose="020F0502020204030204" pitchFamily="34" charset="0"/>
                <a:cs typeface="Calibri" panose="020F0502020204030204" pitchFamily="34" charset="0"/>
              </a:rPr>
              <a:t>Johannes’ første </a:t>
            </a:r>
            <a:r>
              <a:rPr lang="nb-NO" sz="2200" b="1" dirty="0" smtClean="0">
                <a:latin typeface="Calibri" panose="020F0502020204030204" pitchFamily="34" charset="0"/>
                <a:cs typeface="Calibri" panose="020F0502020204030204" pitchFamily="34" charset="0"/>
              </a:rPr>
              <a:t>brev 1,8-9 </a:t>
            </a:r>
            <a:r>
              <a:rPr lang="nb-NO" sz="2400" b="1" baseline="30000" dirty="0"/>
              <a:t>8</a:t>
            </a:r>
            <a:r>
              <a:rPr lang="nb-NO" sz="2400" dirty="0"/>
              <a:t> Sier vi at vi ikke har synd, da bedrar vi oss selv, og sannheten er ikke i oss.  </a:t>
            </a:r>
            <a:r>
              <a:rPr lang="nb-NO" sz="2400" b="1" baseline="30000" dirty="0"/>
              <a:t>9</a:t>
            </a:r>
            <a:r>
              <a:rPr lang="nb-NO" sz="2400" dirty="0"/>
              <a:t> Men dersom vi bekjenner våre synder, er han trofast og rettferdig, så han tilgir oss syndene og renser oss for all urett. </a:t>
            </a:r>
            <a:endParaRPr lang="en-GB"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311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1021</TotalTime>
  <Words>624</Words>
  <Application>Microsoft Office PowerPoint</Application>
  <PresentationFormat>Widescreen</PresentationFormat>
  <Paragraphs>59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Rounded MT Bold</vt:lpstr>
      <vt:lpstr>Calibri</vt:lpstr>
      <vt:lpstr>Calibri Light</vt:lpstr>
      <vt:lpstr>Office-tema</vt:lpstr>
      <vt:lpstr>Jesus underviser disipliner om bønn</vt:lpstr>
      <vt:lpstr>Innledning</vt:lpstr>
      <vt:lpstr>Vi bør ber kontinuerlig</vt:lpstr>
      <vt:lpstr>Viktigheten av alenetid med Gud</vt:lpstr>
      <vt:lpstr>Viktigheten av alenetid med Gud (2.bilde)</vt:lpstr>
      <vt:lpstr>Vi trenger ikke ramse opp ord </vt:lpstr>
      <vt:lpstr>Fest blikket på Jesus</vt:lpstr>
      <vt:lpstr>Guds rike og Guds vilje</vt:lpstr>
      <vt:lpstr>Vårt daglige brød og tilgivelse</vt:lpstr>
      <vt:lpstr>Fristelser og det onde</vt:lpstr>
      <vt:lpstr>Bibliografi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full armour of God</dc:title>
  <dc:creator>Elias Mukiira</dc:creator>
  <cp:lastModifiedBy>Elias</cp:lastModifiedBy>
  <cp:revision>225</cp:revision>
  <dcterms:created xsi:type="dcterms:W3CDTF">2020-06-06T18:15:08Z</dcterms:created>
  <dcterms:modified xsi:type="dcterms:W3CDTF">2020-10-01T21:04:38Z</dcterms:modified>
</cp:coreProperties>
</file>